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5"/>
  </p:notesMasterIdLst>
  <p:sldIdLst>
    <p:sldId id="256" r:id="rId3"/>
    <p:sldId id="258" r:id="rId4"/>
    <p:sldId id="259" r:id="rId5"/>
    <p:sldId id="292" r:id="rId6"/>
    <p:sldId id="257" r:id="rId7"/>
    <p:sldId id="293" r:id="rId8"/>
    <p:sldId id="261" r:id="rId9"/>
    <p:sldId id="262" r:id="rId10"/>
    <p:sldId id="274" r:id="rId11"/>
    <p:sldId id="275" r:id="rId12"/>
    <p:sldId id="273" r:id="rId13"/>
    <p:sldId id="284" r:id="rId14"/>
    <p:sldId id="285" r:id="rId15"/>
    <p:sldId id="276" r:id="rId16"/>
    <p:sldId id="280" r:id="rId17"/>
    <p:sldId id="281" r:id="rId18"/>
    <p:sldId id="282" r:id="rId19"/>
    <p:sldId id="286" r:id="rId20"/>
    <p:sldId id="287" r:id="rId21"/>
    <p:sldId id="288" r:id="rId22"/>
    <p:sldId id="290" r:id="rId23"/>
    <p:sldId id="289" r:id="rId24"/>
  </p:sldIdLst>
  <p:sldSz cx="9144000" cy="6858000" type="screen4x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йнур Нурмангалиева" initials="АН" lastIdx="3" clrIdx="0">
    <p:extLst>
      <p:ext uri="{19B8F6BF-5375-455C-9EA6-DF929625EA0E}">
        <p15:presenceInfo xmlns:p15="http://schemas.microsoft.com/office/powerpoint/2012/main" userId="8f43ddfc71a12cb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7" autoAdjust="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8056597447874678E-2"/>
          <c:y val="0.13021485207318997"/>
          <c:w val="0.90480998669764323"/>
          <c:h val="0.50400876286411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12158039470541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28-4B3A-990E-853CB547D3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г.Нур-Султан</c:v>
                </c:pt>
                <c:pt idx="1">
                  <c:v>г.Алматы</c:v>
                </c:pt>
                <c:pt idx="2">
                  <c:v>г. 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 </c:v>
                </c:pt>
                <c:pt idx="12">
                  <c:v>Кызылординская</c:v>
                </c:pt>
                <c:pt idx="13">
                  <c:v>Мангистауская</c:v>
                </c:pt>
                <c:pt idx="14">
                  <c:v>Павлодарская</c:v>
                </c:pt>
                <c:pt idx="15">
                  <c:v>СКО</c:v>
                </c:pt>
                <c:pt idx="16">
                  <c:v>Туркестанская 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566</c:v>
                </c:pt>
                <c:pt idx="1">
                  <c:v>879</c:v>
                </c:pt>
                <c:pt idx="2">
                  <c:v>378</c:v>
                </c:pt>
                <c:pt idx="3">
                  <c:v>328</c:v>
                </c:pt>
                <c:pt idx="4">
                  <c:v>173</c:v>
                </c:pt>
                <c:pt idx="5">
                  <c:v>460</c:v>
                </c:pt>
                <c:pt idx="6">
                  <c:v>154</c:v>
                </c:pt>
                <c:pt idx="7">
                  <c:v>443</c:v>
                </c:pt>
                <c:pt idx="8">
                  <c:v>215</c:v>
                </c:pt>
                <c:pt idx="9">
                  <c:v>184</c:v>
                </c:pt>
                <c:pt idx="10">
                  <c:v>572</c:v>
                </c:pt>
                <c:pt idx="11">
                  <c:v>263</c:v>
                </c:pt>
                <c:pt idx="12">
                  <c:v>139</c:v>
                </c:pt>
                <c:pt idx="13">
                  <c:v>78</c:v>
                </c:pt>
                <c:pt idx="14">
                  <c:v>213</c:v>
                </c:pt>
                <c:pt idx="15">
                  <c:v>187</c:v>
                </c:pt>
                <c:pt idx="16">
                  <c:v>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28-4B3A-990E-853CB547D3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г.Нур-Султан</c:v>
                </c:pt>
                <c:pt idx="1">
                  <c:v>г.Алматы</c:v>
                </c:pt>
                <c:pt idx="2">
                  <c:v>г. 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 </c:v>
                </c:pt>
                <c:pt idx="12">
                  <c:v>Кызылординская</c:v>
                </c:pt>
                <c:pt idx="13">
                  <c:v>Мангистауская</c:v>
                </c:pt>
                <c:pt idx="14">
                  <c:v>Павлодарская</c:v>
                </c:pt>
                <c:pt idx="15">
                  <c:v>СКО</c:v>
                </c:pt>
                <c:pt idx="16">
                  <c:v>Туркестанская 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590</c:v>
                </c:pt>
                <c:pt idx="1">
                  <c:v>898</c:v>
                </c:pt>
                <c:pt idx="2">
                  <c:v>406</c:v>
                </c:pt>
                <c:pt idx="3">
                  <c:v>331</c:v>
                </c:pt>
                <c:pt idx="4">
                  <c:v>177</c:v>
                </c:pt>
                <c:pt idx="5">
                  <c:v>469</c:v>
                </c:pt>
                <c:pt idx="6">
                  <c:v>157</c:v>
                </c:pt>
                <c:pt idx="7">
                  <c:v>440</c:v>
                </c:pt>
                <c:pt idx="8">
                  <c:v>220</c:v>
                </c:pt>
                <c:pt idx="9">
                  <c:v>189</c:v>
                </c:pt>
                <c:pt idx="10">
                  <c:v>579</c:v>
                </c:pt>
                <c:pt idx="11">
                  <c:v>275</c:v>
                </c:pt>
                <c:pt idx="12">
                  <c:v>136</c:v>
                </c:pt>
                <c:pt idx="13">
                  <c:v>88</c:v>
                </c:pt>
                <c:pt idx="14">
                  <c:v>224</c:v>
                </c:pt>
                <c:pt idx="15">
                  <c:v>187</c:v>
                </c:pt>
                <c:pt idx="16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28-4B3A-990E-853CB547D3A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overflow" horzOverflow="overflow" wrap="square" lIns="36000" tIns="0" rIns="0" bIns="0" numCol="1" anchor="ctr" anchorCtr="0">
                <a:normAutofit/>
              </a:bodyPr>
              <a:lstStyle/>
              <a:p>
                <a:pPr>
                  <a:defRPr sz="11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г.Нур-Султан</c:v>
                </c:pt>
                <c:pt idx="1">
                  <c:v>г.Алматы</c:v>
                </c:pt>
                <c:pt idx="2">
                  <c:v>г. 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 </c:v>
                </c:pt>
                <c:pt idx="12">
                  <c:v>Кызылординская</c:v>
                </c:pt>
                <c:pt idx="13">
                  <c:v>Мангистауская</c:v>
                </c:pt>
                <c:pt idx="14">
                  <c:v>Павлодарская</c:v>
                </c:pt>
                <c:pt idx="15">
                  <c:v>СКО</c:v>
                </c:pt>
                <c:pt idx="16">
                  <c:v>Туркестанская 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623</c:v>
                </c:pt>
                <c:pt idx="1">
                  <c:v>930</c:v>
                </c:pt>
                <c:pt idx="2">
                  <c:v>486</c:v>
                </c:pt>
                <c:pt idx="3">
                  <c:v>332</c:v>
                </c:pt>
                <c:pt idx="4">
                  <c:v>193</c:v>
                </c:pt>
                <c:pt idx="5">
                  <c:v>503</c:v>
                </c:pt>
                <c:pt idx="6">
                  <c:v>169</c:v>
                </c:pt>
                <c:pt idx="7">
                  <c:v>428</c:v>
                </c:pt>
                <c:pt idx="8">
                  <c:v>220</c:v>
                </c:pt>
                <c:pt idx="9">
                  <c:v>198</c:v>
                </c:pt>
                <c:pt idx="10">
                  <c:v>590</c:v>
                </c:pt>
                <c:pt idx="11">
                  <c:v>265</c:v>
                </c:pt>
                <c:pt idx="12">
                  <c:v>148</c:v>
                </c:pt>
                <c:pt idx="13">
                  <c:v>114</c:v>
                </c:pt>
                <c:pt idx="14">
                  <c:v>213</c:v>
                </c:pt>
                <c:pt idx="15">
                  <c:v>184</c:v>
                </c:pt>
                <c:pt idx="16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F5-4BD6-8BFC-486FE10B670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Лист1!$A$2:$A$18</c:f>
              <c:strCache>
                <c:ptCount val="17"/>
                <c:pt idx="0">
                  <c:v>г.Нур-Султан</c:v>
                </c:pt>
                <c:pt idx="1">
                  <c:v>г.Алматы</c:v>
                </c:pt>
                <c:pt idx="2">
                  <c:v>г. 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 </c:v>
                </c:pt>
                <c:pt idx="12">
                  <c:v>Кызылординская</c:v>
                </c:pt>
                <c:pt idx="13">
                  <c:v>Мангистауская</c:v>
                </c:pt>
                <c:pt idx="14">
                  <c:v>Павлодарская</c:v>
                </c:pt>
                <c:pt idx="15">
                  <c:v>СКО</c:v>
                </c:pt>
                <c:pt idx="16">
                  <c:v>Туркестанская </c:v>
                </c:pt>
              </c:strCache>
            </c:strRef>
          </c:cat>
          <c:val>
            <c:numRef>
              <c:f>Лист1!$E$2:$E$18</c:f>
              <c:numCache>
                <c:formatCode>General</c:formatCode>
                <c:ptCount val="17"/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F5-4BD6-8BFC-486FE10B67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2624896"/>
        <c:axId val="82626432"/>
      </c:barChart>
      <c:catAx>
        <c:axId val="82624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82626432"/>
        <c:crosses val="autoZero"/>
        <c:auto val="1"/>
        <c:lblAlgn val="ctr"/>
        <c:lblOffset val="100"/>
        <c:noMultiLvlLbl val="0"/>
      </c:catAx>
      <c:valAx>
        <c:axId val="8262643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62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014775930786588E-2"/>
          <c:y val="0.10448587444772446"/>
          <c:w val="0.92438028579760656"/>
          <c:h val="0.568525197518098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ЮК 1 за 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0864197530864265E-3"/>
                  <c:y val="1.1224130643577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E12-4FB5-9900-7C8B88321386}"/>
                </c:ext>
              </c:extLst>
            </c:dLbl>
            <c:dLbl>
              <c:idx val="3"/>
              <c:layout>
                <c:manualLayout>
                  <c:x val="-7.716049382716049E-3"/>
                  <c:y val="2.18634517208833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E12-4FB5-9900-7C8B88321386}"/>
                </c:ext>
              </c:extLst>
            </c:dLbl>
            <c:dLbl>
              <c:idx val="4"/>
              <c:layout>
                <c:manualLayout>
                  <c:x val="-3.0864197530864196E-3"/>
                  <c:y val="6.04909969469127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E12-4FB5-9900-7C8B88321386}"/>
                </c:ext>
              </c:extLst>
            </c:dLbl>
            <c:dLbl>
              <c:idx val="5"/>
              <c:layout>
                <c:manualLayout>
                  <c:x val="-4.6296296296296962E-3"/>
                  <c:y val="1.1224130643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12-4FB5-9900-7C8B88321386}"/>
                </c:ext>
              </c:extLst>
            </c:dLbl>
            <c:dLbl>
              <c:idx val="6"/>
              <c:layout>
                <c:manualLayout>
                  <c:x val="-6.1728395061728964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E12-4FB5-9900-7C8B88321386}"/>
                </c:ext>
              </c:extLst>
            </c:dLbl>
            <c:dLbl>
              <c:idx val="7"/>
              <c:layout>
                <c:manualLayout>
                  <c:x val="-6.1728395061728392E-3"/>
                  <c:y val="1.1224183566450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12-4FB5-9900-7C8B88321386}"/>
                </c:ext>
              </c:extLst>
            </c:dLbl>
            <c:dLbl>
              <c:idx val="8"/>
              <c:layout>
                <c:manualLayout>
                  <c:x val="-6.1728395061728392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12-4FB5-9900-7C8B88321386}"/>
                </c:ext>
              </c:extLst>
            </c:dLbl>
            <c:dLbl>
              <c:idx val="9"/>
              <c:layout>
                <c:manualLayout>
                  <c:x val="-1.5432098765432117E-3"/>
                  <c:y val="8.41804441664107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12-4FB5-9900-7C8B88321386}"/>
                </c:ext>
              </c:extLst>
            </c:dLbl>
            <c:dLbl>
              <c:idx val="11"/>
              <c:layout>
                <c:manualLayout>
                  <c:x val="1.5432098765432117E-3"/>
                  <c:y val="1.1661377994310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E12-4FB5-9900-7C8B88321386}"/>
                </c:ext>
              </c:extLst>
            </c:dLbl>
            <c:dLbl>
              <c:idx val="12"/>
              <c:layout>
                <c:manualLayout>
                  <c:x val="-3.0864197530865414E-3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E12-4FB5-9900-7C8B88321386}"/>
                </c:ext>
              </c:extLst>
            </c:dLbl>
            <c:dLbl>
              <c:idx val="13"/>
              <c:layout>
                <c:manualLayout>
                  <c:x val="-4.6296296296296337E-3"/>
                  <c:y val="4.73751641111123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E12-4FB5-9900-7C8B88321386}"/>
                </c:ext>
              </c:extLst>
            </c:dLbl>
            <c:dLbl>
              <c:idx val="14"/>
              <c:layout>
                <c:manualLayout>
                  <c:x val="-9.2592592592593732E-3"/>
                  <c:y val="-2.36875820555561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25-4871-B29D-4AC29AED76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 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</c:v>
                </c:pt>
                <c:pt idx="13">
                  <c:v>Мангистауская</c:v>
                </c:pt>
                <c:pt idx="14">
                  <c:v>Павлодарская</c:v>
                </c:pt>
                <c:pt idx="15">
                  <c:v>СКО</c:v>
                </c:pt>
                <c:pt idx="16">
                  <c:v>Туркестан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294</c:v>
                </c:pt>
                <c:pt idx="1">
                  <c:v>531</c:v>
                </c:pt>
                <c:pt idx="2">
                  <c:v>222</c:v>
                </c:pt>
                <c:pt idx="3">
                  <c:v>155</c:v>
                </c:pt>
                <c:pt idx="4">
                  <c:v>0</c:v>
                </c:pt>
                <c:pt idx="5">
                  <c:v>272</c:v>
                </c:pt>
                <c:pt idx="6">
                  <c:v>61</c:v>
                </c:pt>
                <c:pt idx="7">
                  <c:v>55</c:v>
                </c:pt>
                <c:pt idx="8">
                  <c:v>108</c:v>
                </c:pt>
                <c:pt idx="9">
                  <c:v>110</c:v>
                </c:pt>
                <c:pt idx="10">
                  <c:v>211</c:v>
                </c:pt>
                <c:pt idx="11">
                  <c:v>91</c:v>
                </c:pt>
                <c:pt idx="12">
                  <c:v>111</c:v>
                </c:pt>
                <c:pt idx="13">
                  <c:v>1</c:v>
                </c:pt>
                <c:pt idx="14">
                  <c:v>163</c:v>
                </c:pt>
                <c:pt idx="15">
                  <c:v>119</c:v>
                </c:pt>
                <c:pt idx="16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E12-4FB5-9900-7C8B8832138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ЮК 1 полугодие 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432098765431957E-3"/>
                  <c:y val="9.47503282222245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E12-4FB5-9900-7C8B88321386}"/>
                </c:ext>
              </c:extLst>
            </c:dLbl>
            <c:dLbl>
              <c:idx val="1"/>
              <c:layout>
                <c:manualLayout>
                  <c:x val="4.6296296296296337E-3"/>
                  <c:y val="2.549679107869704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E12-4FB5-9900-7C8B88321386}"/>
                </c:ext>
              </c:extLst>
            </c:dLbl>
            <c:dLbl>
              <c:idx val="3"/>
              <c:layout>
                <c:manualLayout>
                  <c:x val="7.7160493827160108E-3"/>
                  <c:y val="1.403016330447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E12-4FB5-9900-7C8B88321386}"/>
                </c:ext>
              </c:extLst>
            </c:dLbl>
            <c:dLbl>
              <c:idx val="4"/>
              <c:layout>
                <c:manualLayout>
                  <c:x val="3.0864197530864226E-3"/>
                  <c:y val="1.1224183566450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E12-4FB5-9900-7C8B88321386}"/>
                </c:ext>
              </c:extLst>
            </c:dLbl>
            <c:dLbl>
              <c:idx val="5"/>
              <c:layout>
                <c:manualLayout>
                  <c:x val="3.0864197530864196E-3"/>
                  <c:y val="1.209875893856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E12-4FB5-9900-7C8B88321386}"/>
                </c:ext>
              </c:extLst>
            </c:dLbl>
            <c:dLbl>
              <c:idx val="6"/>
              <c:layout>
                <c:manualLayout>
                  <c:x val="-5.658370848008886E-17"/>
                  <c:y val="1.20987589385650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E12-4FB5-9900-7C8B88321386}"/>
                </c:ext>
              </c:extLst>
            </c:dLbl>
            <c:dLbl>
              <c:idx val="7"/>
              <c:layout>
                <c:manualLayout>
                  <c:x val="3.0864197530863632E-3"/>
                  <c:y val="1.12241835664508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E12-4FB5-9900-7C8B88321386}"/>
                </c:ext>
              </c:extLst>
            </c:dLbl>
            <c:dLbl>
              <c:idx val="8"/>
              <c:layout>
                <c:manualLayout>
                  <c:x val="1.5432098765430981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E12-4FB5-9900-7C8B88321386}"/>
                </c:ext>
              </c:extLst>
            </c:dLbl>
            <c:dLbl>
              <c:idx val="9"/>
              <c:layout>
                <c:manualLayout>
                  <c:x val="0"/>
                  <c:y val="8.41804441664107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E12-4FB5-9900-7C8B88321386}"/>
                </c:ext>
              </c:extLst>
            </c:dLbl>
            <c:dLbl>
              <c:idx val="10"/>
              <c:layout>
                <c:manualLayout>
                  <c:x val="1.5432098765432117E-3"/>
                  <c:y val="2.18634517208841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E12-4FB5-9900-7C8B88321386}"/>
                </c:ext>
              </c:extLst>
            </c:dLbl>
            <c:dLbl>
              <c:idx val="11"/>
              <c:layout>
                <c:manualLayout>
                  <c:x val="3.0864197530864226E-3"/>
                  <c:y val="1.1224183566450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E12-4FB5-9900-7C8B88321386}"/>
                </c:ext>
              </c:extLst>
            </c:dLbl>
            <c:dLbl>
              <c:idx val="12"/>
              <c:layout>
                <c:manualLayout>
                  <c:x val="4.6296296296295184E-3"/>
                  <c:y val="5.61206532178888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0E12-4FB5-9900-7C8B88321386}"/>
                </c:ext>
              </c:extLst>
            </c:dLbl>
            <c:dLbl>
              <c:idx val="13"/>
              <c:layout>
                <c:manualLayout>
                  <c:x val="-1.13167416960179E-16"/>
                  <c:y val="8.4180979826833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0E12-4FB5-9900-7C8B88321386}"/>
                </c:ext>
              </c:extLst>
            </c:dLbl>
            <c:dLbl>
              <c:idx val="14"/>
              <c:layout>
                <c:manualLayout>
                  <c:x val="1.5432098765432098E-3"/>
                  <c:y val="8.745753721141950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0E12-4FB5-9900-7C8B883213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 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</c:v>
                </c:pt>
                <c:pt idx="13">
                  <c:v>Мангистауская</c:v>
                </c:pt>
                <c:pt idx="14">
                  <c:v>Павлодарская</c:v>
                </c:pt>
                <c:pt idx="15">
                  <c:v>СКО</c:v>
                </c:pt>
                <c:pt idx="16">
                  <c:v>Туркестан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283</c:v>
                </c:pt>
                <c:pt idx="1">
                  <c:v>524</c:v>
                </c:pt>
                <c:pt idx="2">
                  <c:v>217</c:v>
                </c:pt>
                <c:pt idx="3">
                  <c:v>158</c:v>
                </c:pt>
                <c:pt idx="4">
                  <c:v>0</c:v>
                </c:pt>
                <c:pt idx="5">
                  <c:v>265</c:v>
                </c:pt>
                <c:pt idx="6">
                  <c:v>64</c:v>
                </c:pt>
                <c:pt idx="7">
                  <c:v>61</c:v>
                </c:pt>
                <c:pt idx="8">
                  <c:v>105</c:v>
                </c:pt>
                <c:pt idx="9">
                  <c:v>74</c:v>
                </c:pt>
                <c:pt idx="10">
                  <c:v>175</c:v>
                </c:pt>
                <c:pt idx="11">
                  <c:v>108</c:v>
                </c:pt>
                <c:pt idx="12">
                  <c:v>118</c:v>
                </c:pt>
                <c:pt idx="13">
                  <c:v>1</c:v>
                </c:pt>
                <c:pt idx="14">
                  <c:v>0</c:v>
                </c:pt>
                <c:pt idx="15">
                  <c:v>122</c:v>
                </c:pt>
                <c:pt idx="16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0E12-4FB5-9900-7C8B8832138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0" tIns="0" rIns="0" bIns="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 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</c:v>
                </c:pt>
                <c:pt idx="13">
                  <c:v>Мангистауская</c:v>
                </c:pt>
                <c:pt idx="14">
                  <c:v>Павлодарская</c:v>
                </c:pt>
                <c:pt idx="15">
                  <c:v>СКО</c:v>
                </c:pt>
                <c:pt idx="16">
                  <c:v>Туркестан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273</c:v>
                </c:pt>
                <c:pt idx="1">
                  <c:v>522</c:v>
                </c:pt>
                <c:pt idx="2">
                  <c:v>228</c:v>
                </c:pt>
                <c:pt idx="3">
                  <c:v>159</c:v>
                </c:pt>
                <c:pt idx="4">
                  <c:v>0</c:v>
                </c:pt>
                <c:pt idx="5">
                  <c:v>36</c:v>
                </c:pt>
                <c:pt idx="6">
                  <c:v>61</c:v>
                </c:pt>
                <c:pt idx="7">
                  <c:v>58</c:v>
                </c:pt>
                <c:pt idx="8">
                  <c:v>107</c:v>
                </c:pt>
                <c:pt idx="9">
                  <c:v>122</c:v>
                </c:pt>
                <c:pt idx="10">
                  <c:v>159</c:v>
                </c:pt>
                <c:pt idx="11">
                  <c:v>96</c:v>
                </c:pt>
                <c:pt idx="12">
                  <c:v>118</c:v>
                </c:pt>
                <c:pt idx="13">
                  <c:v>2</c:v>
                </c:pt>
                <c:pt idx="14">
                  <c:v>139</c:v>
                </c:pt>
                <c:pt idx="15">
                  <c:v>115</c:v>
                </c:pt>
                <c:pt idx="16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9C-49C6-8B79-CB62F6F76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0"/>
        <c:overlap val="-6"/>
        <c:axId val="39592704"/>
        <c:axId val="39594240"/>
      </c:barChart>
      <c:catAx>
        <c:axId val="39592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39594240"/>
        <c:crosses val="autoZero"/>
        <c:auto val="1"/>
        <c:lblAlgn val="ctr"/>
        <c:lblOffset val="100"/>
        <c:noMultiLvlLbl val="0"/>
      </c:catAx>
      <c:valAx>
        <c:axId val="3959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592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014775930786588E-2"/>
          <c:y val="3.4304617494607885E-2"/>
          <c:w val="0.92438028579760656"/>
          <c:h val="0.70388922303652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 1 полугодие 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г.Шымкент</c:v>
                </c:pt>
                <c:pt idx="3">
                  <c:v>Акмолинксая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</c:v>
                </c:pt>
                <c:pt idx="13">
                  <c:v>Мангистауская </c:v>
                </c:pt>
                <c:pt idx="14">
                  <c:v>Павлодарская</c:v>
                </c:pt>
                <c:pt idx="15">
                  <c:v>СКО</c:v>
                </c:pt>
                <c:pt idx="16">
                  <c:v>Туркестанская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11</c:v>
                </c:pt>
                <c:pt idx="1">
                  <c:v>113</c:v>
                </c:pt>
                <c:pt idx="2">
                  <c:v>63</c:v>
                </c:pt>
                <c:pt idx="3">
                  <c:v>0</c:v>
                </c:pt>
                <c:pt idx="4">
                  <c:v>0</c:v>
                </c:pt>
                <c:pt idx="5">
                  <c:v>129</c:v>
                </c:pt>
                <c:pt idx="6">
                  <c:v>7</c:v>
                </c:pt>
                <c:pt idx="7">
                  <c:v>8</c:v>
                </c:pt>
                <c:pt idx="8">
                  <c:v>15</c:v>
                </c:pt>
                <c:pt idx="9">
                  <c:v>9</c:v>
                </c:pt>
                <c:pt idx="10">
                  <c:v>92</c:v>
                </c:pt>
                <c:pt idx="11">
                  <c:v>12</c:v>
                </c:pt>
                <c:pt idx="12">
                  <c:v>25</c:v>
                </c:pt>
                <c:pt idx="13">
                  <c:v>1</c:v>
                </c:pt>
                <c:pt idx="14">
                  <c:v>7</c:v>
                </c:pt>
                <c:pt idx="15">
                  <c:v>3</c:v>
                </c:pt>
                <c:pt idx="1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31-4690-8FF6-CEE32E6EE8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 1 полугодие 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38888888888889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31-4690-8FF6-CEE32E6EE864}"/>
                </c:ext>
              </c:extLst>
            </c:dLbl>
            <c:dLbl>
              <c:idx val="2"/>
              <c:layout>
                <c:manualLayout>
                  <c:x val="4.6296296296296701E-3"/>
                  <c:y val="-4.723295413059940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31-4690-8FF6-CEE32E6EE864}"/>
                </c:ext>
              </c:extLst>
            </c:dLbl>
            <c:dLbl>
              <c:idx val="4"/>
              <c:layout>
                <c:manualLayout>
                  <c:x val="0"/>
                  <c:y val="2.34914374593299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31-4690-8FF6-CEE32E6EE864}"/>
                </c:ext>
              </c:extLst>
            </c:dLbl>
            <c:dLbl>
              <c:idx val="9"/>
              <c:layout>
                <c:manualLayout>
                  <c:x val="7.7160493827159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31-4690-8FF6-CEE32E6EE864}"/>
                </c:ext>
              </c:extLst>
            </c:dLbl>
            <c:dLbl>
              <c:idx val="10"/>
              <c:layout>
                <c:manualLayout>
                  <c:x val="1.0802469135802503E-2"/>
                  <c:y val="2.57637271471166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31-4690-8FF6-CEE32E6EE8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г.Шымкент</c:v>
                </c:pt>
                <c:pt idx="3">
                  <c:v>Акмолинксая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</c:v>
                </c:pt>
                <c:pt idx="13">
                  <c:v>Мангистауская </c:v>
                </c:pt>
                <c:pt idx="14">
                  <c:v>Павлодарская</c:v>
                </c:pt>
                <c:pt idx="15">
                  <c:v>СКО</c:v>
                </c:pt>
                <c:pt idx="16">
                  <c:v>Туркестанская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14</c:v>
                </c:pt>
                <c:pt idx="1">
                  <c:v>124</c:v>
                </c:pt>
                <c:pt idx="2">
                  <c:v>69</c:v>
                </c:pt>
                <c:pt idx="3">
                  <c:v>0</c:v>
                </c:pt>
                <c:pt idx="4">
                  <c:v>2</c:v>
                </c:pt>
                <c:pt idx="5">
                  <c:v>128</c:v>
                </c:pt>
                <c:pt idx="6">
                  <c:v>6</c:v>
                </c:pt>
                <c:pt idx="7">
                  <c:v>5</c:v>
                </c:pt>
                <c:pt idx="8">
                  <c:v>13</c:v>
                </c:pt>
                <c:pt idx="9">
                  <c:v>11</c:v>
                </c:pt>
                <c:pt idx="10">
                  <c:v>82</c:v>
                </c:pt>
                <c:pt idx="11">
                  <c:v>12</c:v>
                </c:pt>
                <c:pt idx="12">
                  <c:v>14</c:v>
                </c:pt>
                <c:pt idx="13">
                  <c:v>1</c:v>
                </c:pt>
                <c:pt idx="14">
                  <c:v>0</c:v>
                </c:pt>
                <c:pt idx="15">
                  <c:v>2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31-4690-8FF6-CEE32E6EE86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2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г.Шымкент</c:v>
                </c:pt>
                <c:pt idx="3">
                  <c:v>Акмолинксая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</c:v>
                </c:pt>
                <c:pt idx="13">
                  <c:v>Мангистауская </c:v>
                </c:pt>
                <c:pt idx="14">
                  <c:v>Павлодарская</c:v>
                </c:pt>
                <c:pt idx="15">
                  <c:v>СКО</c:v>
                </c:pt>
                <c:pt idx="16">
                  <c:v>Туркестанская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14</c:v>
                </c:pt>
                <c:pt idx="1">
                  <c:v>129</c:v>
                </c:pt>
                <c:pt idx="2">
                  <c:v>75</c:v>
                </c:pt>
                <c:pt idx="3">
                  <c:v>10</c:v>
                </c:pt>
                <c:pt idx="4">
                  <c:v>2</c:v>
                </c:pt>
                <c:pt idx="5">
                  <c:v>28</c:v>
                </c:pt>
                <c:pt idx="6">
                  <c:v>7</c:v>
                </c:pt>
                <c:pt idx="7">
                  <c:v>5</c:v>
                </c:pt>
                <c:pt idx="8">
                  <c:v>14</c:v>
                </c:pt>
                <c:pt idx="9">
                  <c:v>12</c:v>
                </c:pt>
                <c:pt idx="10">
                  <c:v>41</c:v>
                </c:pt>
                <c:pt idx="11">
                  <c:v>5</c:v>
                </c:pt>
                <c:pt idx="12">
                  <c:v>14</c:v>
                </c:pt>
                <c:pt idx="13">
                  <c:v>2</c:v>
                </c:pt>
                <c:pt idx="14">
                  <c:v>7</c:v>
                </c:pt>
                <c:pt idx="15">
                  <c:v>3</c:v>
                </c:pt>
                <c:pt idx="1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C3-49F9-B1E8-E46302C74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5493376"/>
        <c:axId val="35494912"/>
      </c:barChart>
      <c:catAx>
        <c:axId val="35493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35494912"/>
        <c:crosses val="autoZero"/>
        <c:auto val="1"/>
        <c:lblAlgn val="ctr"/>
        <c:lblOffset val="100"/>
        <c:noMultiLvlLbl val="0"/>
      </c:catAx>
      <c:valAx>
        <c:axId val="35494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49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635996889277727E-2"/>
          <c:y val="1.7895856661853879E-2"/>
          <c:w val="0.89238407699037625"/>
          <c:h val="0.68979640651568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ИД 1 полугодие 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3.0864197530864764E-3"/>
                  <c:y val="4.7379326348053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3D-4B8A-9308-BEAAC3F87042}"/>
                </c:ext>
              </c:extLst>
            </c:dLbl>
            <c:dLbl>
              <c:idx val="10"/>
              <c:layout>
                <c:manualLayout>
                  <c:x val="-1.5432098765432127E-2"/>
                  <c:y val="4.7379326348053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3D-4B8A-9308-BEAAC3F870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 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 </c:v>
                </c:pt>
                <c:pt idx="13">
                  <c:v>Мангистауская </c:v>
                </c:pt>
                <c:pt idx="14">
                  <c:v>Павлодарская </c:v>
                </c:pt>
                <c:pt idx="15">
                  <c:v>СКО</c:v>
                </c:pt>
                <c:pt idx="16">
                  <c:v>Туркестанская 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261</c:v>
                </c:pt>
                <c:pt idx="1">
                  <c:v>235</c:v>
                </c:pt>
                <c:pt idx="2">
                  <c:v>93</c:v>
                </c:pt>
                <c:pt idx="3">
                  <c:v>173</c:v>
                </c:pt>
                <c:pt idx="4">
                  <c:v>173</c:v>
                </c:pt>
                <c:pt idx="5">
                  <c:v>59</c:v>
                </c:pt>
                <c:pt idx="6">
                  <c:v>86</c:v>
                </c:pt>
                <c:pt idx="7">
                  <c:v>380</c:v>
                </c:pt>
                <c:pt idx="8">
                  <c:v>92</c:v>
                </c:pt>
                <c:pt idx="9">
                  <c:v>65</c:v>
                </c:pt>
                <c:pt idx="10">
                  <c:v>269</c:v>
                </c:pt>
                <c:pt idx="11">
                  <c:v>160</c:v>
                </c:pt>
                <c:pt idx="12">
                  <c:v>3</c:v>
                </c:pt>
                <c:pt idx="13">
                  <c:v>76</c:v>
                </c:pt>
                <c:pt idx="14">
                  <c:v>43</c:v>
                </c:pt>
                <c:pt idx="15">
                  <c:v>65</c:v>
                </c:pt>
                <c:pt idx="16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3D-4B8A-9308-BEAAC3F870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ИД 1 полугодие 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4"/>
              <c:layout>
                <c:manualLayout>
                  <c:x val="1.543209876543323E-3"/>
                  <c:y val="4.7379326348053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3D-4B8A-9308-BEAAC3F870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 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 </c:v>
                </c:pt>
                <c:pt idx="13">
                  <c:v>Мангистауская </c:v>
                </c:pt>
                <c:pt idx="14">
                  <c:v>Павлодарская </c:v>
                </c:pt>
                <c:pt idx="15">
                  <c:v>СКО</c:v>
                </c:pt>
                <c:pt idx="16">
                  <c:v>Туркестанская 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293</c:v>
                </c:pt>
                <c:pt idx="1">
                  <c:v>250</c:v>
                </c:pt>
                <c:pt idx="2">
                  <c:v>120</c:v>
                </c:pt>
                <c:pt idx="3">
                  <c:v>172</c:v>
                </c:pt>
                <c:pt idx="4">
                  <c:v>175</c:v>
                </c:pt>
                <c:pt idx="5">
                  <c:v>76</c:v>
                </c:pt>
                <c:pt idx="6">
                  <c:v>87</c:v>
                </c:pt>
                <c:pt idx="7">
                  <c:v>374</c:v>
                </c:pt>
                <c:pt idx="8">
                  <c:v>101</c:v>
                </c:pt>
                <c:pt idx="9">
                  <c:v>104</c:v>
                </c:pt>
                <c:pt idx="10">
                  <c:v>331</c:v>
                </c:pt>
                <c:pt idx="11">
                  <c:v>155</c:v>
                </c:pt>
                <c:pt idx="12">
                  <c:v>4</c:v>
                </c:pt>
                <c:pt idx="13">
                  <c:v>86</c:v>
                </c:pt>
                <c:pt idx="14">
                  <c:v>54</c:v>
                </c:pt>
                <c:pt idx="15">
                  <c:v>63</c:v>
                </c:pt>
                <c:pt idx="1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3D-4B8A-9308-BEAAC3F8704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7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 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 </c:v>
                </c:pt>
                <c:pt idx="13">
                  <c:v>Мангистауская </c:v>
                </c:pt>
                <c:pt idx="14">
                  <c:v>Павлодарская </c:v>
                </c:pt>
                <c:pt idx="15">
                  <c:v>СКО</c:v>
                </c:pt>
                <c:pt idx="16">
                  <c:v>Туркестанская 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317</c:v>
                </c:pt>
                <c:pt idx="1">
                  <c:v>279</c:v>
                </c:pt>
                <c:pt idx="2">
                  <c:v>141</c:v>
                </c:pt>
                <c:pt idx="3">
                  <c:v>163</c:v>
                </c:pt>
                <c:pt idx="4">
                  <c:v>191</c:v>
                </c:pt>
                <c:pt idx="5">
                  <c:v>12</c:v>
                </c:pt>
                <c:pt idx="6">
                  <c:v>101</c:v>
                </c:pt>
                <c:pt idx="7">
                  <c:v>365</c:v>
                </c:pt>
                <c:pt idx="8">
                  <c:v>98</c:v>
                </c:pt>
                <c:pt idx="9">
                  <c:v>71</c:v>
                </c:pt>
                <c:pt idx="10">
                  <c:v>390</c:v>
                </c:pt>
                <c:pt idx="11">
                  <c:v>160</c:v>
                </c:pt>
                <c:pt idx="12">
                  <c:v>4</c:v>
                </c:pt>
                <c:pt idx="13">
                  <c:v>107</c:v>
                </c:pt>
                <c:pt idx="14">
                  <c:v>67</c:v>
                </c:pt>
                <c:pt idx="15">
                  <c:v>66</c:v>
                </c:pt>
                <c:pt idx="16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23-45D1-A06D-ACEB7F199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9382400"/>
        <c:axId val="39384192"/>
      </c:barChart>
      <c:catAx>
        <c:axId val="3938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39384192"/>
        <c:crosses val="autoZero"/>
        <c:auto val="1"/>
        <c:lblAlgn val="ctr"/>
        <c:lblOffset val="100"/>
        <c:noMultiLvlLbl val="0"/>
      </c:catAx>
      <c:valAx>
        <c:axId val="3938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38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ИД 1 полугодие 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3.0864197530864764E-3"/>
                  <c:y val="4.7379326348053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3D-4B8A-9308-BEAAC3F87042}"/>
                </c:ext>
              </c:extLst>
            </c:dLbl>
            <c:dLbl>
              <c:idx val="10"/>
              <c:layout>
                <c:manualLayout>
                  <c:x val="-1.5432098765432127E-2"/>
                  <c:y val="4.7379326348053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3D-4B8A-9308-BEAAC3F870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 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 </c:v>
                </c:pt>
                <c:pt idx="13">
                  <c:v>Мангистауская </c:v>
                </c:pt>
                <c:pt idx="14">
                  <c:v>Павлодарская </c:v>
                </c:pt>
                <c:pt idx="15">
                  <c:v>СКО</c:v>
                </c:pt>
                <c:pt idx="16">
                  <c:v>Туркестанская 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11</c:v>
                </c:pt>
                <c:pt idx="1">
                  <c:v>48</c:v>
                </c:pt>
                <c:pt idx="2">
                  <c:v>16</c:v>
                </c:pt>
                <c:pt idx="3">
                  <c:v>0</c:v>
                </c:pt>
                <c:pt idx="4">
                  <c:v>0</c:v>
                </c:pt>
                <c:pt idx="5">
                  <c:v>13</c:v>
                </c:pt>
                <c:pt idx="6">
                  <c:v>7</c:v>
                </c:pt>
                <c:pt idx="7">
                  <c:v>2</c:v>
                </c:pt>
                <c:pt idx="8">
                  <c:v>6</c:v>
                </c:pt>
                <c:pt idx="9">
                  <c:v>2</c:v>
                </c:pt>
                <c:pt idx="10">
                  <c:v>15</c:v>
                </c:pt>
                <c:pt idx="11">
                  <c:v>6</c:v>
                </c:pt>
                <c:pt idx="12">
                  <c:v>10</c:v>
                </c:pt>
                <c:pt idx="13">
                  <c:v>1</c:v>
                </c:pt>
                <c:pt idx="14">
                  <c:v>6</c:v>
                </c:pt>
                <c:pt idx="15">
                  <c:v>1</c:v>
                </c:pt>
                <c:pt idx="1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3D-4B8A-9308-BEAAC3F870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ИД 1 полугодие 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4"/>
              <c:layout>
                <c:manualLayout>
                  <c:x val="1.543209876543323E-3"/>
                  <c:y val="4.7379326348053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3D-4B8A-9308-BEAAC3F870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 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 </c:v>
                </c:pt>
                <c:pt idx="13">
                  <c:v>Мангистауская </c:v>
                </c:pt>
                <c:pt idx="14">
                  <c:v>Павлодарская </c:v>
                </c:pt>
                <c:pt idx="15">
                  <c:v>СКО</c:v>
                </c:pt>
                <c:pt idx="16">
                  <c:v>Туркестанская 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11</c:v>
                </c:pt>
                <c:pt idx="1">
                  <c:v>62</c:v>
                </c:pt>
                <c:pt idx="2">
                  <c:v>20</c:v>
                </c:pt>
                <c:pt idx="3">
                  <c:v>0</c:v>
                </c:pt>
                <c:pt idx="4">
                  <c:v>1</c:v>
                </c:pt>
                <c:pt idx="5">
                  <c:v>15</c:v>
                </c:pt>
                <c:pt idx="6">
                  <c:v>6</c:v>
                </c:pt>
                <c:pt idx="7">
                  <c:v>4</c:v>
                </c:pt>
                <c:pt idx="8">
                  <c:v>4</c:v>
                </c:pt>
                <c:pt idx="9">
                  <c:v>2</c:v>
                </c:pt>
                <c:pt idx="10">
                  <c:v>17</c:v>
                </c:pt>
                <c:pt idx="11">
                  <c:v>6</c:v>
                </c:pt>
                <c:pt idx="12">
                  <c:v>9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3D-4B8A-9308-BEAAC3F8704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 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 </c:v>
                </c:pt>
                <c:pt idx="13">
                  <c:v>Мангистауская </c:v>
                </c:pt>
                <c:pt idx="14">
                  <c:v>Павлодарская </c:v>
                </c:pt>
                <c:pt idx="15">
                  <c:v>СКО</c:v>
                </c:pt>
                <c:pt idx="16">
                  <c:v>Туркестанская 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11</c:v>
                </c:pt>
                <c:pt idx="1">
                  <c:v>53</c:v>
                </c:pt>
                <c:pt idx="2">
                  <c:v>21</c:v>
                </c:pt>
                <c:pt idx="3">
                  <c:v>3</c:v>
                </c:pt>
                <c:pt idx="4">
                  <c:v>1</c:v>
                </c:pt>
                <c:pt idx="5">
                  <c:v>15</c:v>
                </c:pt>
                <c:pt idx="6">
                  <c:v>7</c:v>
                </c:pt>
                <c:pt idx="7">
                  <c:v>4</c:v>
                </c:pt>
                <c:pt idx="9">
                  <c:v>2</c:v>
                </c:pt>
                <c:pt idx="10">
                  <c:v>11</c:v>
                </c:pt>
                <c:pt idx="11">
                  <c:v>5</c:v>
                </c:pt>
                <c:pt idx="12">
                  <c:v>9</c:v>
                </c:pt>
                <c:pt idx="13">
                  <c:v>2</c:v>
                </c:pt>
                <c:pt idx="14">
                  <c:v>6</c:v>
                </c:pt>
                <c:pt idx="15">
                  <c:v>1</c:v>
                </c:pt>
                <c:pt idx="1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99-47CA-A359-EB8F1A9691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9382400"/>
        <c:axId val="39384192"/>
      </c:barChart>
      <c:catAx>
        <c:axId val="3938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39384192"/>
        <c:crosses val="autoZero"/>
        <c:auto val="1"/>
        <c:lblAlgn val="ctr"/>
        <c:lblOffset val="100"/>
        <c:noMultiLvlLbl val="0"/>
      </c:catAx>
      <c:valAx>
        <c:axId val="3938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38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ИД 1 полугодие 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3.0864197530864764E-3"/>
                  <c:y val="4.7379326348053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3D-4B8A-9308-BEAAC3F87042}"/>
                </c:ext>
              </c:extLst>
            </c:dLbl>
            <c:dLbl>
              <c:idx val="10"/>
              <c:layout>
                <c:manualLayout>
                  <c:x val="-1.5432098765432127E-2"/>
                  <c:y val="4.7379326348053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3D-4B8A-9308-BEAAC3F870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 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 </c:v>
                </c:pt>
                <c:pt idx="13">
                  <c:v>Мангистауская </c:v>
                </c:pt>
                <c:pt idx="14">
                  <c:v>Павлодарская </c:v>
                </c:pt>
                <c:pt idx="15">
                  <c:v>СКО</c:v>
                </c:pt>
                <c:pt idx="16">
                  <c:v>Туркестанская 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5</c:v>
                </c:pt>
                <c:pt idx="1">
                  <c:v>16</c:v>
                </c:pt>
                <c:pt idx="2">
                  <c:v>5</c:v>
                </c:pt>
                <c:pt idx="3">
                  <c:v>17</c:v>
                </c:pt>
                <c:pt idx="4">
                  <c:v>0</c:v>
                </c:pt>
                <c:pt idx="5">
                  <c:v>21</c:v>
                </c:pt>
                <c:pt idx="6">
                  <c:v>7</c:v>
                </c:pt>
                <c:pt idx="7">
                  <c:v>6</c:v>
                </c:pt>
                <c:pt idx="8">
                  <c:v>11</c:v>
                </c:pt>
                <c:pt idx="9">
                  <c:v>1</c:v>
                </c:pt>
                <c:pt idx="10">
                  <c:v>17</c:v>
                </c:pt>
                <c:pt idx="11">
                  <c:v>18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1</c:v>
                </c:pt>
                <c:pt idx="1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3D-4B8A-9308-BEAAC3F870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ИД 1 полугодие 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4"/>
              <c:layout>
                <c:manualLayout>
                  <c:x val="1.543209876543323E-3"/>
                  <c:y val="4.7379326348053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3D-4B8A-9308-BEAAC3F870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 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 </c:v>
                </c:pt>
                <c:pt idx="13">
                  <c:v>Мангистауская </c:v>
                </c:pt>
                <c:pt idx="14">
                  <c:v>Павлодарская </c:v>
                </c:pt>
                <c:pt idx="15">
                  <c:v>СКО</c:v>
                </c:pt>
                <c:pt idx="16">
                  <c:v>Туркестанская 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5</c:v>
                </c:pt>
                <c:pt idx="1">
                  <c:v>0</c:v>
                </c:pt>
                <c:pt idx="2">
                  <c:v>5</c:v>
                </c:pt>
                <c:pt idx="3">
                  <c:v>17</c:v>
                </c:pt>
                <c:pt idx="4">
                  <c:v>0</c:v>
                </c:pt>
                <c:pt idx="5">
                  <c:v>21</c:v>
                </c:pt>
                <c:pt idx="6">
                  <c:v>7</c:v>
                </c:pt>
                <c:pt idx="7">
                  <c:v>5</c:v>
                </c:pt>
                <c:pt idx="8">
                  <c:v>10</c:v>
                </c:pt>
                <c:pt idx="9">
                  <c:v>1</c:v>
                </c:pt>
                <c:pt idx="10">
                  <c:v>17</c:v>
                </c:pt>
                <c:pt idx="11">
                  <c:v>18</c:v>
                </c:pt>
                <c:pt idx="12">
                  <c:v>0</c:v>
                </c:pt>
                <c:pt idx="13">
                  <c:v>4</c:v>
                </c:pt>
                <c:pt idx="14">
                  <c:v>0</c:v>
                </c:pt>
                <c:pt idx="15">
                  <c:v>1</c:v>
                </c:pt>
                <c:pt idx="1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3D-4B8A-9308-BEAAC3F8704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1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 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 </c:v>
                </c:pt>
                <c:pt idx="13">
                  <c:v>Мангистауская </c:v>
                </c:pt>
                <c:pt idx="14">
                  <c:v>Павлодарская </c:v>
                </c:pt>
                <c:pt idx="15">
                  <c:v>СКО</c:v>
                </c:pt>
                <c:pt idx="16">
                  <c:v>Туркестанская 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5</c:v>
                </c:pt>
                <c:pt idx="1">
                  <c:v>16</c:v>
                </c:pt>
                <c:pt idx="2">
                  <c:v>10</c:v>
                </c:pt>
                <c:pt idx="3">
                  <c:v>17</c:v>
                </c:pt>
                <c:pt idx="4">
                  <c:v>0</c:v>
                </c:pt>
                <c:pt idx="5">
                  <c:v>21</c:v>
                </c:pt>
                <c:pt idx="6">
                  <c:v>7</c:v>
                </c:pt>
                <c:pt idx="7">
                  <c:v>5</c:v>
                </c:pt>
                <c:pt idx="8">
                  <c:v>10</c:v>
                </c:pt>
                <c:pt idx="9">
                  <c:v>1</c:v>
                </c:pt>
                <c:pt idx="10">
                  <c:v>17</c:v>
                </c:pt>
                <c:pt idx="11">
                  <c:v>11</c:v>
                </c:pt>
                <c:pt idx="12">
                  <c:v>1</c:v>
                </c:pt>
                <c:pt idx="13">
                  <c:v>4</c:v>
                </c:pt>
                <c:pt idx="14">
                  <c:v>3</c:v>
                </c:pt>
                <c:pt idx="15">
                  <c:v>1</c:v>
                </c:pt>
                <c:pt idx="1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8B-457E-971E-8FB39C3EB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9382400"/>
        <c:axId val="39384192"/>
      </c:barChart>
      <c:catAx>
        <c:axId val="3938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39384192"/>
        <c:crosses val="autoZero"/>
        <c:auto val="1"/>
        <c:lblAlgn val="ctr"/>
        <c:lblOffset val="100"/>
        <c:noMultiLvlLbl val="0"/>
      </c:catAx>
      <c:valAx>
        <c:axId val="3938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38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ИД 1 полугодие 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3.0864197530864764E-3"/>
                  <c:y val="4.7379326348053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3D-4B8A-9308-BEAAC3F87042}"/>
                </c:ext>
              </c:extLst>
            </c:dLbl>
            <c:dLbl>
              <c:idx val="10"/>
              <c:layout>
                <c:manualLayout>
                  <c:x val="-1.5432098765432127E-2"/>
                  <c:y val="4.7379326348053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3D-4B8A-9308-BEAAC3F870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 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</c:v>
                </c:pt>
                <c:pt idx="13">
                  <c:v>Мангистауская </c:v>
                </c:pt>
                <c:pt idx="14">
                  <c:v>Павлодарская </c:v>
                </c:pt>
                <c:pt idx="15">
                  <c:v>СКО</c:v>
                </c:pt>
                <c:pt idx="16">
                  <c:v>Туркестанская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15</c:v>
                </c:pt>
                <c:pt idx="1">
                  <c:v>15</c:v>
                </c:pt>
                <c:pt idx="2">
                  <c:v>8</c:v>
                </c:pt>
                <c:pt idx="3">
                  <c:v>5</c:v>
                </c:pt>
                <c:pt idx="4">
                  <c:v>3</c:v>
                </c:pt>
                <c:pt idx="5">
                  <c:v>11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10</c:v>
                </c:pt>
                <c:pt idx="10">
                  <c:v>2</c:v>
                </c:pt>
                <c:pt idx="11">
                  <c:v>5</c:v>
                </c:pt>
                <c:pt idx="12">
                  <c:v>0</c:v>
                </c:pt>
                <c:pt idx="13">
                  <c:v>8</c:v>
                </c:pt>
                <c:pt idx="14">
                  <c:v>2</c:v>
                </c:pt>
                <c:pt idx="15">
                  <c:v>8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3D-4B8A-9308-BEAAC3F870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ИД 1 полугодие 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4"/>
              <c:layout>
                <c:manualLayout>
                  <c:x val="1.543209876543323E-3"/>
                  <c:y val="4.7379326348053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3D-4B8A-9308-BEAAC3F870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 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</c:v>
                </c:pt>
                <c:pt idx="13">
                  <c:v>Мангистауская </c:v>
                </c:pt>
                <c:pt idx="14">
                  <c:v>Павлодарская </c:v>
                </c:pt>
                <c:pt idx="15">
                  <c:v>СКО</c:v>
                </c:pt>
                <c:pt idx="16">
                  <c:v>Туркестанская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18</c:v>
                </c:pt>
                <c:pt idx="1">
                  <c:v>56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2</c:v>
                </c:pt>
                <c:pt idx="7">
                  <c:v>5</c:v>
                </c:pt>
                <c:pt idx="8">
                  <c:v>5</c:v>
                </c:pt>
                <c:pt idx="9">
                  <c:v>0</c:v>
                </c:pt>
                <c:pt idx="10">
                  <c:v>5</c:v>
                </c:pt>
                <c:pt idx="11">
                  <c:v>17</c:v>
                </c:pt>
                <c:pt idx="12">
                  <c:v>0</c:v>
                </c:pt>
                <c:pt idx="13">
                  <c:v>2</c:v>
                </c:pt>
                <c:pt idx="14">
                  <c:v>0</c:v>
                </c:pt>
                <c:pt idx="15">
                  <c:v>4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3D-4B8A-9308-BEAAC3F8704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6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 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</c:v>
                </c:pt>
                <c:pt idx="13">
                  <c:v>Мангистауская </c:v>
                </c:pt>
                <c:pt idx="14">
                  <c:v>Павлодарская </c:v>
                </c:pt>
                <c:pt idx="15">
                  <c:v>СКО</c:v>
                </c:pt>
                <c:pt idx="16">
                  <c:v>Туркестанская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22</c:v>
                </c:pt>
                <c:pt idx="1">
                  <c:v>60</c:v>
                </c:pt>
                <c:pt idx="2">
                  <c:v>7</c:v>
                </c:pt>
                <c:pt idx="3">
                  <c:v>2</c:v>
                </c:pt>
                <c:pt idx="4">
                  <c:v>5</c:v>
                </c:pt>
                <c:pt idx="5">
                  <c:v>27</c:v>
                </c:pt>
                <c:pt idx="6">
                  <c:v>5</c:v>
                </c:pt>
                <c:pt idx="7">
                  <c:v>3</c:v>
                </c:pt>
                <c:pt idx="8">
                  <c:v>3</c:v>
                </c:pt>
                <c:pt idx="9">
                  <c:v>1</c:v>
                </c:pt>
                <c:pt idx="10">
                  <c:v>8</c:v>
                </c:pt>
                <c:pt idx="11">
                  <c:v>36</c:v>
                </c:pt>
                <c:pt idx="12">
                  <c:v>0</c:v>
                </c:pt>
                <c:pt idx="13">
                  <c:v>0</c:v>
                </c:pt>
                <c:pt idx="14">
                  <c:v>3</c:v>
                </c:pt>
                <c:pt idx="15">
                  <c:v>6</c:v>
                </c:pt>
                <c:pt idx="1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3D-47D7-BE6B-D5575B00C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9382400"/>
        <c:axId val="39384192"/>
      </c:barChart>
      <c:catAx>
        <c:axId val="3938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39384192"/>
        <c:crosses val="autoZero"/>
        <c:auto val="1"/>
        <c:lblAlgn val="ctr"/>
        <c:lblOffset val="100"/>
        <c:noMultiLvlLbl val="0"/>
      </c:catAx>
      <c:valAx>
        <c:axId val="3938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38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ИД 1 полугодие 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3.0864197530864764E-3"/>
                  <c:y val="4.7379326348053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3D-4B8A-9308-BEAAC3F87042}"/>
                </c:ext>
              </c:extLst>
            </c:dLbl>
            <c:dLbl>
              <c:idx val="10"/>
              <c:layout>
                <c:manualLayout>
                  <c:x val="-1.5432098765432127E-2"/>
                  <c:y val="4.7379326348053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3D-4B8A-9308-BEAAC3F870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 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 </c:v>
                </c:pt>
                <c:pt idx="13">
                  <c:v>Мангистауская </c:v>
                </c:pt>
                <c:pt idx="14">
                  <c:v>Павлодарская </c:v>
                </c:pt>
                <c:pt idx="15">
                  <c:v>СКО</c:v>
                </c:pt>
                <c:pt idx="16">
                  <c:v>Туркестанская 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42</c:v>
                </c:pt>
                <c:pt idx="1">
                  <c:v>103</c:v>
                </c:pt>
                <c:pt idx="2">
                  <c:v>134</c:v>
                </c:pt>
                <c:pt idx="3">
                  <c:v>21</c:v>
                </c:pt>
                <c:pt idx="4">
                  <c:v>19</c:v>
                </c:pt>
                <c:pt idx="5">
                  <c:v>85</c:v>
                </c:pt>
                <c:pt idx="6">
                  <c:v>38</c:v>
                </c:pt>
                <c:pt idx="7">
                  <c:v>44</c:v>
                </c:pt>
                <c:pt idx="8">
                  <c:v>45</c:v>
                </c:pt>
                <c:pt idx="9">
                  <c:v>25</c:v>
                </c:pt>
                <c:pt idx="10">
                  <c:v>60</c:v>
                </c:pt>
                <c:pt idx="11">
                  <c:v>36</c:v>
                </c:pt>
                <c:pt idx="12">
                  <c:v>34</c:v>
                </c:pt>
                <c:pt idx="13">
                  <c:v>35</c:v>
                </c:pt>
                <c:pt idx="14">
                  <c:v>48</c:v>
                </c:pt>
                <c:pt idx="15">
                  <c:v>24</c:v>
                </c:pt>
                <c:pt idx="1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3D-4B8A-9308-BEAAC3F870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ИД 1 полугодие 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4"/>
              <c:layout>
                <c:manualLayout>
                  <c:x val="1.543209876543323E-3"/>
                  <c:y val="4.7379326348053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3D-4B8A-9308-BEAAC3F870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 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 </c:v>
                </c:pt>
                <c:pt idx="13">
                  <c:v>Мангистауская </c:v>
                </c:pt>
                <c:pt idx="14">
                  <c:v>Павлодарская </c:v>
                </c:pt>
                <c:pt idx="15">
                  <c:v>СКО</c:v>
                </c:pt>
                <c:pt idx="16">
                  <c:v>Туркестанская 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44</c:v>
                </c:pt>
                <c:pt idx="1">
                  <c:v>104</c:v>
                </c:pt>
                <c:pt idx="2">
                  <c:v>101</c:v>
                </c:pt>
                <c:pt idx="3">
                  <c:v>16</c:v>
                </c:pt>
                <c:pt idx="4">
                  <c:v>43</c:v>
                </c:pt>
                <c:pt idx="5">
                  <c:v>50</c:v>
                </c:pt>
                <c:pt idx="6">
                  <c:v>26</c:v>
                </c:pt>
                <c:pt idx="7">
                  <c:v>33</c:v>
                </c:pt>
                <c:pt idx="8">
                  <c:v>60</c:v>
                </c:pt>
                <c:pt idx="9">
                  <c:v>25</c:v>
                </c:pt>
                <c:pt idx="10">
                  <c:v>60</c:v>
                </c:pt>
                <c:pt idx="11">
                  <c:v>50</c:v>
                </c:pt>
                <c:pt idx="12">
                  <c:v>32</c:v>
                </c:pt>
                <c:pt idx="13">
                  <c:v>29</c:v>
                </c:pt>
                <c:pt idx="14">
                  <c:v>46</c:v>
                </c:pt>
                <c:pt idx="15">
                  <c:v>15</c:v>
                </c:pt>
                <c:pt idx="16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3D-4B8A-9308-BEAAC3F8704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7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 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 </c:v>
                </c:pt>
                <c:pt idx="13">
                  <c:v>Мангистауская </c:v>
                </c:pt>
                <c:pt idx="14">
                  <c:v>Павлодарская </c:v>
                </c:pt>
                <c:pt idx="15">
                  <c:v>СКО</c:v>
                </c:pt>
                <c:pt idx="16">
                  <c:v>Туркестанская 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56</c:v>
                </c:pt>
                <c:pt idx="1">
                  <c:v>126</c:v>
                </c:pt>
                <c:pt idx="2">
                  <c:v>86</c:v>
                </c:pt>
                <c:pt idx="3">
                  <c:v>11</c:v>
                </c:pt>
                <c:pt idx="4">
                  <c:v>26</c:v>
                </c:pt>
                <c:pt idx="5">
                  <c:v>54</c:v>
                </c:pt>
                <c:pt idx="6">
                  <c:v>25</c:v>
                </c:pt>
                <c:pt idx="7">
                  <c:v>32</c:v>
                </c:pt>
                <c:pt idx="8">
                  <c:v>63</c:v>
                </c:pt>
                <c:pt idx="9">
                  <c:v>25</c:v>
                </c:pt>
                <c:pt idx="10">
                  <c:v>15</c:v>
                </c:pt>
                <c:pt idx="11">
                  <c:v>29</c:v>
                </c:pt>
                <c:pt idx="12">
                  <c:v>32</c:v>
                </c:pt>
                <c:pt idx="13">
                  <c:v>41</c:v>
                </c:pt>
                <c:pt idx="14">
                  <c:v>49</c:v>
                </c:pt>
                <c:pt idx="15">
                  <c:v>11</c:v>
                </c:pt>
                <c:pt idx="16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71-40DA-92CF-47C75CBEE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9382400"/>
        <c:axId val="39384192"/>
      </c:barChart>
      <c:catAx>
        <c:axId val="3938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39384192"/>
        <c:crosses val="autoZero"/>
        <c:auto val="1"/>
        <c:lblAlgn val="ctr"/>
        <c:lblOffset val="100"/>
        <c:noMultiLvlLbl val="0"/>
      </c:catAx>
      <c:valAx>
        <c:axId val="3938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38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ИД 1 полугодие 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7"/>
              <c:layout>
                <c:manualLayout>
                  <c:x val="3.0864197530864764E-3"/>
                  <c:y val="4.7379326348053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13D-4B8A-9308-BEAAC3F87042}"/>
                </c:ext>
              </c:extLst>
            </c:dLbl>
            <c:dLbl>
              <c:idx val="10"/>
              <c:layout>
                <c:manualLayout>
                  <c:x val="-1.5432098765432127E-2"/>
                  <c:y val="4.7379326348053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3D-4B8A-9308-BEAAC3F870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 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 </c:v>
                </c:pt>
                <c:pt idx="13">
                  <c:v>Мангистауская </c:v>
                </c:pt>
                <c:pt idx="14">
                  <c:v>Павлодарская </c:v>
                </c:pt>
                <c:pt idx="15">
                  <c:v>СКО</c:v>
                </c:pt>
                <c:pt idx="16">
                  <c:v>Туркестанская 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46</c:v>
                </c:pt>
                <c:pt idx="1">
                  <c:v>104</c:v>
                </c:pt>
                <c:pt idx="2">
                  <c:v>45</c:v>
                </c:pt>
                <c:pt idx="3">
                  <c:v>11</c:v>
                </c:pt>
                <c:pt idx="4">
                  <c:v>13</c:v>
                </c:pt>
                <c:pt idx="5">
                  <c:v>80</c:v>
                </c:pt>
                <c:pt idx="6">
                  <c:v>19</c:v>
                </c:pt>
                <c:pt idx="7">
                  <c:v>23</c:v>
                </c:pt>
                <c:pt idx="8">
                  <c:v>40</c:v>
                </c:pt>
                <c:pt idx="9">
                  <c:v>20</c:v>
                </c:pt>
                <c:pt idx="10">
                  <c:v>61</c:v>
                </c:pt>
                <c:pt idx="11">
                  <c:v>17</c:v>
                </c:pt>
                <c:pt idx="12">
                  <c:v>34</c:v>
                </c:pt>
                <c:pt idx="13">
                  <c:v>34</c:v>
                </c:pt>
                <c:pt idx="14">
                  <c:v>33</c:v>
                </c:pt>
                <c:pt idx="15">
                  <c:v>16</c:v>
                </c:pt>
                <c:pt idx="1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3D-4B8A-9308-BEAAC3F8704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ИД 1 полугодие 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4"/>
              <c:layout>
                <c:manualLayout>
                  <c:x val="1.543209876543323E-3"/>
                  <c:y val="4.7379326348053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3D-4B8A-9308-BEAAC3F870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 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 </c:v>
                </c:pt>
                <c:pt idx="13">
                  <c:v>Мангистауская </c:v>
                </c:pt>
                <c:pt idx="14">
                  <c:v>Павлодарская </c:v>
                </c:pt>
                <c:pt idx="15">
                  <c:v>СКО</c:v>
                </c:pt>
                <c:pt idx="16">
                  <c:v>Туркестанская 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24</c:v>
                </c:pt>
                <c:pt idx="1">
                  <c:v>78</c:v>
                </c:pt>
                <c:pt idx="2">
                  <c:v>85</c:v>
                </c:pt>
                <c:pt idx="3">
                  <c:v>16</c:v>
                </c:pt>
                <c:pt idx="4">
                  <c:v>28</c:v>
                </c:pt>
                <c:pt idx="5">
                  <c:v>73</c:v>
                </c:pt>
                <c:pt idx="6">
                  <c:v>9</c:v>
                </c:pt>
                <c:pt idx="7">
                  <c:v>33</c:v>
                </c:pt>
                <c:pt idx="8">
                  <c:v>60</c:v>
                </c:pt>
                <c:pt idx="9">
                  <c:v>25</c:v>
                </c:pt>
                <c:pt idx="10">
                  <c:v>60</c:v>
                </c:pt>
                <c:pt idx="11">
                  <c:v>34</c:v>
                </c:pt>
                <c:pt idx="12">
                  <c:v>16</c:v>
                </c:pt>
                <c:pt idx="13">
                  <c:v>29</c:v>
                </c:pt>
                <c:pt idx="14">
                  <c:v>0</c:v>
                </c:pt>
                <c:pt idx="15">
                  <c:v>12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3D-4B8A-9308-BEAAC3F8704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6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 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 </c:v>
                </c:pt>
                <c:pt idx="13">
                  <c:v>Мангистауская </c:v>
                </c:pt>
                <c:pt idx="14">
                  <c:v>Павлодарская </c:v>
                </c:pt>
                <c:pt idx="15">
                  <c:v>СКО</c:v>
                </c:pt>
                <c:pt idx="16">
                  <c:v>Туркестанская 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34</c:v>
                </c:pt>
                <c:pt idx="1">
                  <c:v>102</c:v>
                </c:pt>
                <c:pt idx="2">
                  <c:v>25</c:v>
                </c:pt>
                <c:pt idx="3">
                  <c:v>11</c:v>
                </c:pt>
                <c:pt idx="4">
                  <c:v>22</c:v>
                </c:pt>
                <c:pt idx="5">
                  <c:v>75</c:v>
                </c:pt>
                <c:pt idx="6">
                  <c:v>5</c:v>
                </c:pt>
                <c:pt idx="7">
                  <c:v>35</c:v>
                </c:pt>
                <c:pt idx="8">
                  <c:v>67</c:v>
                </c:pt>
                <c:pt idx="9">
                  <c:v>12</c:v>
                </c:pt>
                <c:pt idx="10">
                  <c:v>44</c:v>
                </c:pt>
                <c:pt idx="11">
                  <c:v>14</c:v>
                </c:pt>
                <c:pt idx="12">
                  <c:v>16</c:v>
                </c:pt>
                <c:pt idx="13">
                  <c:v>41</c:v>
                </c:pt>
                <c:pt idx="14">
                  <c:v>10</c:v>
                </c:pt>
                <c:pt idx="15">
                  <c:v>4</c:v>
                </c:pt>
                <c:pt idx="16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2C-4A11-A65C-2117AE54AC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9382400"/>
        <c:axId val="39384192"/>
      </c:barChart>
      <c:catAx>
        <c:axId val="39382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39384192"/>
        <c:crosses val="autoZero"/>
        <c:auto val="1"/>
        <c:lblAlgn val="ctr"/>
        <c:lblOffset val="100"/>
        <c:noMultiLvlLbl val="0"/>
      </c:catAx>
      <c:valAx>
        <c:axId val="3938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382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17974142121123"/>
          <c:y val="5.0570232235659006E-2"/>
          <c:w val="0.7319699620880743"/>
          <c:h val="0.626472642396767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 2019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6.1728395061728539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35-4EBF-A474-3A216540C594}"/>
                </c:ext>
              </c:extLst>
            </c:dLbl>
            <c:dLbl>
              <c:idx val="1"/>
              <c:layout>
                <c:manualLayout>
                  <c:x val="1.5432098765432139E-3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35-4EBF-A474-3A216540C594}"/>
                </c:ext>
              </c:extLst>
            </c:dLbl>
            <c:dLbl>
              <c:idx val="2"/>
              <c:layout>
                <c:manualLayout>
                  <c:x val="-4.6296296296296424E-3"/>
                  <c:y val="5.61206532178892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35-4EBF-A474-3A216540C594}"/>
                </c:ext>
              </c:extLst>
            </c:dLbl>
            <c:dLbl>
              <c:idx val="3"/>
              <c:layout>
                <c:manualLayout>
                  <c:x val="0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35-4EBF-A474-3A216540C594}"/>
                </c:ext>
              </c:extLst>
            </c:dLbl>
            <c:dLbl>
              <c:idx val="4"/>
              <c:layout>
                <c:manualLayout>
                  <c:x val="-4.6296296296296424E-3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35-4EBF-A474-3A216540C594}"/>
                </c:ext>
              </c:extLst>
            </c:dLbl>
            <c:dLbl>
              <c:idx val="5"/>
              <c:layout>
                <c:manualLayout>
                  <c:x val="3.0862982404977215E-3"/>
                  <c:y val="5.144333783857082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35-4EBF-A474-3A216540C594}"/>
                </c:ext>
              </c:extLst>
            </c:dLbl>
            <c:dLbl>
              <c:idx val="6"/>
              <c:layout>
                <c:manualLayout>
                  <c:x val="-3.0864197530864265E-3"/>
                  <c:y val="1.1224130643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35-4EBF-A474-3A216540C594}"/>
                </c:ext>
              </c:extLst>
            </c:dLbl>
            <c:dLbl>
              <c:idx val="7"/>
              <c:layout>
                <c:manualLayout>
                  <c:x val="-3.0864197530864265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735-4EBF-A474-3A216540C594}"/>
                </c:ext>
              </c:extLst>
            </c:dLbl>
            <c:dLbl>
              <c:idx val="8"/>
              <c:layout>
                <c:manualLayout>
                  <c:x val="-1.5432098765432135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735-4EBF-A474-3A216540C594}"/>
                </c:ext>
              </c:extLst>
            </c:dLbl>
            <c:dLbl>
              <c:idx val="9"/>
              <c:layout>
                <c:manualLayout>
                  <c:x val="-3.0864197530864265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735-4EBF-A474-3A216540C594}"/>
                </c:ext>
              </c:extLst>
            </c:dLbl>
            <c:dLbl>
              <c:idx val="10"/>
              <c:layout>
                <c:manualLayout>
                  <c:x val="0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735-4EBF-A474-3A216540C594}"/>
                </c:ext>
              </c:extLst>
            </c:dLbl>
            <c:dLbl>
              <c:idx val="11"/>
              <c:layout>
                <c:manualLayout>
                  <c:x val="-1.5432098765432139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735-4EBF-A474-3A216540C594}"/>
                </c:ext>
              </c:extLst>
            </c:dLbl>
            <c:dLbl>
              <c:idx val="12"/>
              <c:layout>
                <c:manualLayout>
                  <c:x val="0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735-4EBF-A474-3A216540C594}"/>
                </c:ext>
              </c:extLst>
            </c:dLbl>
            <c:dLbl>
              <c:idx val="13"/>
              <c:layout>
                <c:manualLayout>
                  <c:x val="-6.1728395061728392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735-4EBF-A474-3A216540C5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Акмолинская</c:v>
                </c:pt>
                <c:pt idx="1">
                  <c:v>Актюбинская</c:v>
                </c:pt>
                <c:pt idx="2">
                  <c:v>Алматинская</c:v>
                </c:pt>
                <c:pt idx="3">
                  <c:v>Атырауская</c:v>
                </c:pt>
                <c:pt idx="4">
                  <c:v>ВКО</c:v>
                </c:pt>
                <c:pt idx="5">
                  <c:v>Жамбылская</c:v>
                </c:pt>
                <c:pt idx="6">
                  <c:v>ЗКО</c:v>
                </c:pt>
                <c:pt idx="7">
                  <c:v>Карагандинская</c:v>
                </c:pt>
                <c:pt idx="8">
                  <c:v>Костанайская</c:v>
                </c:pt>
                <c:pt idx="9">
                  <c:v>Кызылординская</c:v>
                </c:pt>
                <c:pt idx="10">
                  <c:v>Мангистауская</c:v>
                </c:pt>
                <c:pt idx="11">
                  <c:v>Павлодарская</c:v>
                </c:pt>
                <c:pt idx="12">
                  <c:v>СКО</c:v>
                </c:pt>
                <c:pt idx="13">
                  <c:v>Туркестанская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144</c:v>
                </c:pt>
                <c:pt idx="1">
                  <c:v>11</c:v>
                </c:pt>
                <c:pt idx="2">
                  <c:v>75</c:v>
                </c:pt>
                <c:pt idx="3">
                  <c:v>4</c:v>
                </c:pt>
                <c:pt idx="4">
                  <c:v>42</c:v>
                </c:pt>
                <c:pt idx="5">
                  <c:v>49</c:v>
                </c:pt>
                <c:pt idx="6">
                  <c:v>28</c:v>
                </c:pt>
                <c:pt idx="7">
                  <c:v>82</c:v>
                </c:pt>
                <c:pt idx="8">
                  <c:v>49</c:v>
                </c:pt>
                <c:pt idx="9">
                  <c:v>34</c:v>
                </c:pt>
                <c:pt idx="10">
                  <c:v>6</c:v>
                </c:pt>
                <c:pt idx="11">
                  <c:v>17</c:v>
                </c:pt>
                <c:pt idx="12">
                  <c:v>40</c:v>
                </c:pt>
                <c:pt idx="13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735-4EBF-A474-3A216540C59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2020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4.6296296296296389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735-4EBF-A474-3A216540C594}"/>
                </c:ext>
              </c:extLst>
            </c:dLbl>
            <c:dLbl>
              <c:idx val="1"/>
              <c:layout>
                <c:manualLayout>
                  <c:x val="9.2592592592593004E-3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735-4EBF-A474-3A216540C594}"/>
                </c:ext>
              </c:extLst>
            </c:dLbl>
            <c:dLbl>
              <c:idx val="2"/>
              <c:layout>
                <c:manualLayout>
                  <c:x val="4.6296296296296294E-3"/>
                  <c:y val="8.41809798268351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735-4EBF-A474-3A216540C594}"/>
                </c:ext>
              </c:extLst>
            </c:dLbl>
            <c:dLbl>
              <c:idx val="3"/>
              <c:layout>
                <c:manualLayout>
                  <c:x val="0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735-4EBF-A474-3A216540C594}"/>
                </c:ext>
              </c:extLst>
            </c:dLbl>
            <c:dLbl>
              <c:idx val="4"/>
              <c:layout>
                <c:manualLayout>
                  <c:x val="4.6296296296296424E-3"/>
                  <c:y val="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735-4EBF-A474-3A216540C594}"/>
                </c:ext>
              </c:extLst>
            </c:dLbl>
            <c:dLbl>
              <c:idx val="5"/>
              <c:layout>
                <c:manualLayout>
                  <c:x val="4.6296296296296294E-3"/>
                  <c:y val="5.61184437433536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735-4EBF-A474-3A216540C594}"/>
                </c:ext>
              </c:extLst>
            </c:dLbl>
            <c:dLbl>
              <c:idx val="6"/>
              <c:layout>
                <c:manualLayout>
                  <c:x val="6.1728395061727828E-3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735-4EBF-A474-3A216540C594}"/>
                </c:ext>
              </c:extLst>
            </c:dLbl>
            <c:dLbl>
              <c:idx val="7"/>
              <c:layout>
                <c:manualLayout>
                  <c:x val="4.6296296296296294E-3"/>
                  <c:y val="1.9642228626261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735-4EBF-A474-3A216540C594}"/>
                </c:ext>
              </c:extLst>
            </c:dLbl>
            <c:dLbl>
              <c:idx val="8"/>
              <c:layout>
                <c:manualLayout>
                  <c:x val="6.1728395061728392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735-4EBF-A474-3A216540C594}"/>
                </c:ext>
              </c:extLst>
            </c:dLbl>
            <c:dLbl>
              <c:idx val="9"/>
              <c:layout>
                <c:manualLayout>
                  <c:x val="4.6296296296296389E-3"/>
                  <c:y val="1.1224130643577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735-4EBF-A474-3A216540C594}"/>
                </c:ext>
              </c:extLst>
            </c:dLbl>
            <c:dLbl>
              <c:idx val="10"/>
              <c:layout>
                <c:manualLayout>
                  <c:x val="3.0864197530864265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735-4EBF-A474-3A216540C594}"/>
                </c:ext>
              </c:extLst>
            </c:dLbl>
            <c:dLbl>
              <c:idx val="11"/>
              <c:layout>
                <c:manualLayout>
                  <c:x val="7.7160493827160741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735-4EBF-A474-3A216540C594}"/>
                </c:ext>
              </c:extLst>
            </c:dLbl>
            <c:dLbl>
              <c:idx val="12"/>
              <c:layout>
                <c:manualLayout>
                  <c:x val="7.7160493827160741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735-4EBF-A474-3A216540C594}"/>
                </c:ext>
              </c:extLst>
            </c:dLbl>
            <c:dLbl>
              <c:idx val="13"/>
              <c:layout>
                <c:manualLayout>
                  <c:x val="0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735-4EBF-A474-3A216540C5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Акмолинская</c:v>
                </c:pt>
                <c:pt idx="1">
                  <c:v>Актюбинская</c:v>
                </c:pt>
                <c:pt idx="2">
                  <c:v>Алматинская</c:v>
                </c:pt>
                <c:pt idx="3">
                  <c:v>Атырауская</c:v>
                </c:pt>
                <c:pt idx="4">
                  <c:v>ВКО</c:v>
                </c:pt>
                <c:pt idx="5">
                  <c:v>Жамбылская</c:v>
                </c:pt>
                <c:pt idx="6">
                  <c:v>ЗКО</c:v>
                </c:pt>
                <c:pt idx="7">
                  <c:v>Карагандинская</c:v>
                </c:pt>
                <c:pt idx="8">
                  <c:v>Костанайская</c:v>
                </c:pt>
                <c:pt idx="9">
                  <c:v>Кызылординская</c:v>
                </c:pt>
                <c:pt idx="10">
                  <c:v>Мангистауская</c:v>
                </c:pt>
                <c:pt idx="11">
                  <c:v>Павлодарская</c:v>
                </c:pt>
                <c:pt idx="12">
                  <c:v>СКО</c:v>
                </c:pt>
                <c:pt idx="13">
                  <c:v>Туркестанская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153</c:v>
                </c:pt>
                <c:pt idx="1">
                  <c:v>11</c:v>
                </c:pt>
                <c:pt idx="2">
                  <c:v>77</c:v>
                </c:pt>
                <c:pt idx="3">
                  <c:v>4</c:v>
                </c:pt>
                <c:pt idx="4">
                  <c:v>66</c:v>
                </c:pt>
                <c:pt idx="5">
                  <c:v>50</c:v>
                </c:pt>
                <c:pt idx="6">
                  <c:v>28</c:v>
                </c:pt>
                <c:pt idx="7">
                  <c:v>82</c:v>
                </c:pt>
                <c:pt idx="8">
                  <c:v>47</c:v>
                </c:pt>
                <c:pt idx="9">
                  <c:v>35</c:v>
                </c:pt>
                <c:pt idx="10">
                  <c:v>6</c:v>
                </c:pt>
                <c:pt idx="11">
                  <c:v>18</c:v>
                </c:pt>
                <c:pt idx="12">
                  <c:v>35</c:v>
                </c:pt>
                <c:pt idx="13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5735-4EBF-A474-3A216540C59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6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Лист1!$A$2:$A$15</c:f>
              <c:strCache>
                <c:ptCount val="14"/>
                <c:pt idx="0">
                  <c:v>Акмолинская</c:v>
                </c:pt>
                <c:pt idx="1">
                  <c:v>Актюбинская</c:v>
                </c:pt>
                <c:pt idx="2">
                  <c:v>Алматинская</c:v>
                </c:pt>
                <c:pt idx="3">
                  <c:v>Атырауская</c:v>
                </c:pt>
                <c:pt idx="4">
                  <c:v>ВКО</c:v>
                </c:pt>
                <c:pt idx="5">
                  <c:v>Жамбылская</c:v>
                </c:pt>
                <c:pt idx="6">
                  <c:v>ЗКО</c:v>
                </c:pt>
                <c:pt idx="7">
                  <c:v>Карагандинская</c:v>
                </c:pt>
                <c:pt idx="8">
                  <c:v>Костанайская</c:v>
                </c:pt>
                <c:pt idx="9">
                  <c:v>Кызылординская</c:v>
                </c:pt>
                <c:pt idx="10">
                  <c:v>Мангистауская</c:v>
                </c:pt>
                <c:pt idx="11">
                  <c:v>Павлодарская</c:v>
                </c:pt>
                <c:pt idx="12">
                  <c:v>СКО</c:v>
                </c:pt>
                <c:pt idx="13">
                  <c:v>Туркестанская</c:v>
                </c:pt>
              </c:strCache>
            </c:strRef>
          </c:cat>
          <c:val>
            <c:numRef>
              <c:f>Лист1!$D$2:$D$15</c:f>
              <c:numCache>
                <c:formatCode>General</c:formatCode>
                <c:ptCount val="14"/>
                <c:pt idx="0">
                  <c:v>149</c:v>
                </c:pt>
                <c:pt idx="1">
                  <c:v>11</c:v>
                </c:pt>
                <c:pt idx="2">
                  <c:v>87</c:v>
                </c:pt>
                <c:pt idx="3">
                  <c:v>4</c:v>
                </c:pt>
                <c:pt idx="4">
                  <c:v>64</c:v>
                </c:pt>
                <c:pt idx="5">
                  <c:v>48</c:v>
                </c:pt>
                <c:pt idx="6">
                  <c:v>18</c:v>
                </c:pt>
                <c:pt idx="7">
                  <c:v>58</c:v>
                </c:pt>
                <c:pt idx="8">
                  <c:v>30</c:v>
                </c:pt>
                <c:pt idx="9">
                  <c:v>35</c:v>
                </c:pt>
                <c:pt idx="10">
                  <c:v>7</c:v>
                </c:pt>
                <c:pt idx="11">
                  <c:v>17</c:v>
                </c:pt>
                <c:pt idx="12">
                  <c:v>35</c:v>
                </c:pt>
                <c:pt idx="1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3B-4B5A-A4B5-132B1E3D6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555264"/>
        <c:axId val="82556800"/>
      </c:barChart>
      <c:catAx>
        <c:axId val="82555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82556800"/>
        <c:crosses val="autoZero"/>
        <c:auto val="1"/>
        <c:lblAlgn val="ctr"/>
        <c:lblOffset val="100"/>
        <c:noMultiLvlLbl val="0"/>
      </c:catAx>
      <c:valAx>
        <c:axId val="82556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555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40034341422408"/>
          <c:y val="9.7647274865280853E-2"/>
          <c:w val="0.7852799341739819"/>
          <c:h val="0.58943725482072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мужчины за 2019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6.1728395061728392E-3"/>
                  <c:y val="1.8229166666666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A9-42D4-A319-44A73EC5477C}"/>
                </c:ext>
              </c:extLst>
            </c:dLbl>
            <c:dLbl>
              <c:idx val="1"/>
              <c:layout>
                <c:manualLayout>
                  <c:x val="-1.3856347310616281E-3"/>
                  <c:y val="1.0491322526059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A9-42D4-A319-44A73EC5477C}"/>
                </c:ext>
              </c:extLst>
            </c:dLbl>
            <c:dLbl>
              <c:idx val="3"/>
              <c:layout>
                <c:manualLayout>
                  <c:x val="-7.7161708953047727E-3"/>
                  <c:y val="1.5625000000000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A9-42D4-A319-44A73EC5477C}"/>
                </c:ext>
              </c:extLst>
            </c:dLbl>
            <c:dLbl>
              <c:idx val="4"/>
              <c:layout>
                <c:manualLayout>
                  <c:x val="-4.6296296296296701E-3"/>
                  <c:y val="1.8229166666666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A9-42D4-A319-44A73EC5477C}"/>
                </c:ext>
              </c:extLst>
            </c:dLbl>
            <c:dLbl>
              <c:idx val="5"/>
              <c:layout>
                <c:manualLayout>
                  <c:x val="-7.7160493827160741E-3"/>
                  <c:y val="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A9-42D4-A319-44A73EC5477C}"/>
                </c:ext>
              </c:extLst>
            </c:dLbl>
            <c:dLbl>
              <c:idx val="6"/>
              <c:layout>
                <c:manualLayout>
                  <c:x val="-3.0864197530864265E-3"/>
                  <c:y val="1.8229166666666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A9-42D4-A319-44A73EC5477C}"/>
                </c:ext>
              </c:extLst>
            </c:dLbl>
            <c:dLbl>
              <c:idx val="7"/>
              <c:layout>
                <c:manualLayout>
                  <c:x val="-1.3542642087387136E-3"/>
                  <c:y val="1.3244859002998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A9-42D4-A319-44A73EC5477C}"/>
                </c:ext>
              </c:extLst>
            </c:dLbl>
            <c:dLbl>
              <c:idx val="8"/>
              <c:layout>
                <c:manualLayout>
                  <c:x val="-3.0864197530863697E-3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A9-42D4-A319-44A73EC5477C}"/>
                </c:ext>
              </c:extLst>
            </c:dLbl>
            <c:dLbl>
              <c:idx val="9"/>
              <c:layout>
                <c:manualLayout>
                  <c:x val="-1.5432098765431541E-3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A9-42D4-A319-44A73EC5477C}"/>
                </c:ext>
              </c:extLst>
            </c:dLbl>
            <c:dLbl>
              <c:idx val="10"/>
              <c:layout>
                <c:manualLayout>
                  <c:x val="1.8909109305315295E-4"/>
                  <c:y val="8.1112313217612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A9-42D4-A319-44A73EC5477C}"/>
                </c:ext>
              </c:extLst>
            </c:dLbl>
            <c:dLbl>
              <c:idx val="11"/>
              <c:layout>
                <c:manualLayout>
                  <c:x val="-2.9603605551764113E-3"/>
                  <c:y val="1.5699639261825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A9-42D4-A319-44A73EC5477C}"/>
                </c:ext>
              </c:extLst>
            </c:dLbl>
            <c:dLbl>
              <c:idx val="12"/>
              <c:layout>
                <c:manualLayout>
                  <c:x val="-1.5432098765432139E-3"/>
                  <c:y val="2.34375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8A9-42D4-A319-44A73EC5477C}"/>
                </c:ext>
              </c:extLst>
            </c:dLbl>
            <c:dLbl>
              <c:idx val="13"/>
              <c:layout>
                <c:manualLayout>
                  <c:x val="-7.7160493827160741E-3"/>
                  <c:y val="1.3020833333333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A9-42D4-A319-44A73EC5477C}"/>
                </c:ext>
              </c:extLst>
            </c:dLbl>
            <c:dLbl>
              <c:idx val="14"/>
              <c:layout>
                <c:manualLayout>
                  <c:x val="-7.7160493827160741E-3"/>
                  <c:y val="1.041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A9-42D4-A319-44A73EC5477C}"/>
                </c:ext>
              </c:extLst>
            </c:dLbl>
            <c:dLbl>
              <c:idx val="15"/>
              <c:layout>
                <c:manualLayout>
                  <c:x val="-1.5432098765432139E-3"/>
                  <c:y val="1.3020833333333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8A9-42D4-A319-44A73EC5477C}"/>
                </c:ext>
              </c:extLst>
            </c:dLbl>
            <c:dLbl>
              <c:idx val="16"/>
              <c:layout>
                <c:manualLayout>
                  <c:x val="0"/>
                  <c:y val="1.3020833333333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8A9-42D4-A319-44A73EC547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Лист1!$A$2:$A$19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</c:v>
                </c:pt>
                <c:pt idx="13">
                  <c:v>Мангистауская</c:v>
                </c:pt>
                <c:pt idx="14">
                  <c:v>Павлодарская</c:v>
                </c:pt>
                <c:pt idx="15">
                  <c:v>СКО</c:v>
                </c:pt>
                <c:pt idx="16">
                  <c:v>Туркестан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321</c:v>
                </c:pt>
                <c:pt idx="1">
                  <c:v>444</c:v>
                </c:pt>
                <c:pt idx="2">
                  <c:v>280</c:v>
                </c:pt>
                <c:pt idx="3">
                  <c:v>202</c:v>
                </c:pt>
                <c:pt idx="4">
                  <c:v>117</c:v>
                </c:pt>
                <c:pt idx="5">
                  <c:v>300</c:v>
                </c:pt>
                <c:pt idx="6">
                  <c:v>85</c:v>
                </c:pt>
                <c:pt idx="7">
                  <c:v>272</c:v>
                </c:pt>
                <c:pt idx="8">
                  <c:v>135</c:v>
                </c:pt>
                <c:pt idx="9">
                  <c:v>123</c:v>
                </c:pt>
                <c:pt idx="10">
                  <c:v>268</c:v>
                </c:pt>
                <c:pt idx="11">
                  <c:v>91</c:v>
                </c:pt>
                <c:pt idx="12">
                  <c:v>96</c:v>
                </c:pt>
                <c:pt idx="13">
                  <c:v>58</c:v>
                </c:pt>
                <c:pt idx="14">
                  <c:v>122</c:v>
                </c:pt>
                <c:pt idx="15">
                  <c:v>102</c:v>
                </c:pt>
                <c:pt idx="16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8A9-42D4-A319-44A73EC5477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Мужчины за 2020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3.1494516482295635E-3"/>
                  <c:y val="1.51768158801278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8A9-42D4-A319-44A73EC5477C}"/>
                </c:ext>
              </c:extLst>
            </c:dLbl>
            <c:dLbl>
              <c:idx val="5"/>
              <c:layout>
                <c:manualLayout>
                  <c:x val="1.1023080768803496E-2"/>
                  <c:y val="5.05893862670928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8A9-42D4-A319-44A73EC5477C}"/>
                </c:ext>
              </c:extLst>
            </c:dLbl>
            <c:dLbl>
              <c:idx val="7"/>
              <c:layout>
                <c:manualLayout>
                  <c:x val="4.7240534781849636E-3"/>
                  <c:y val="2.5294693133546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8A9-42D4-A319-44A73EC5477C}"/>
                </c:ext>
              </c:extLst>
            </c:dLbl>
            <c:dLbl>
              <c:idx val="10"/>
              <c:layout>
                <c:manualLayout>
                  <c:x val="6.298903296459127E-3"/>
                  <c:y val="2.5294693133546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8A9-42D4-A319-44A73EC5477C}"/>
                </c:ext>
              </c:extLst>
            </c:dLbl>
            <c:dLbl>
              <c:idx val="11"/>
              <c:layout>
                <c:manualLayout>
                  <c:x val="1.5747258241147818E-3"/>
                  <c:y val="1.26473465667731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8A9-42D4-A319-44A73EC5477C}"/>
                </c:ext>
              </c:extLst>
            </c:dLbl>
            <c:dLbl>
              <c:idx val="14"/>
              <c:layout>
                <c:manualLayout>
                  <c:x val="4.7241774723443429E-3"/>
                  <c:y val="1.26473465667732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8A9-42D4-A319-44A73EC5477C}"/>
                </c:ext>
              </c:extLst>
            </c:dLbl>
            <c:dLbl>
              <c:idx val="15"/>
              <c:layout>
                <c:manualLayout>
                  <c:x val="-3.1495756423889428E-3"/>
                  <c:y val="2.5294693133546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8A9-42D4-A319-44A73EC547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Лист1!$A$2:$A$19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</c:v>
                </c:pt>
                <c:pt idx="13">
                  <c:v>Мангистауская</c:v>
                </c:pt>
                <c:pt idx="14">
                  <c:v>Павлодарская</c:v>
                </c:pt>
                <c:pt idx="15">
                  <c:v>СКО</c:v>
                </c:pt>
                <c:pt idx="16">
                  <c:v>Туркестан</c:v>
                </c:pt>
              </c:strCache>
            </c:strRef>
          </c:cat>
          <c:val>
            <c:numRef>
              <c:f>Лист1!$C$2:$C$19</c:f>
              <c:numCache>
                <c:formatCode>General</c:formatCode>
                <c:ptCount val="18"/>
                <c:pt idx="0">
                  <c:v>332</c:v>
                </c:pt>
                <c:pt idx="1">
                  <c:v>454</c:v>
                </c:pt>
                <c:pt idx="2">
                  <c:v>310</c:v>
                </c:pt>
                <c:pt idx="3">
                  <c:v>208</c:v>
                </c:pt>
                <c:pt idx="4">
                  <c:v>117</c:v>
                </c:pt>
                <c:pt idx="5">
                  <c:v>315</c:v>
                </c:pt>
                <c:pt idx="6">
                  <c:v>87</c:v>
                </c:pt>
                <c:pt idx="7">
                  <c:v>269</c:v>
                </c:pt>
                <c:pt idx="8">
                  <c:v>133</c:v>
                </c:pt>
                <c:pt idx="9">
                  <c:v>126</c:v>
                </c:pt>
                <c:pt idx="10">
                  <c:v>275</c:v>
                </c:pt>
                <c:pt idx="11">
                  <c:v>182</c:v>
                </c:pt>
                <c:pt idx="12">
                  <c:v>97</c:v>
                </c:pt>
                <c:pt idx="13">
                  <c:v>66</c:v>
                </c:pt>
                <c:pt idx="14">
                  <c:v>0</c:v>
                </c:pt>
                <c:pt idx="15">
                  <c:v>102</c:v>
                </c:pt>
                <c:pt idx="16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8A9-42D4-A319-44A73EC5477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мужчины за 2021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0" tIns="0" rIns="0" bIns="0" anchor="ctr">
                <a:spAutoFit/>
              </a:bodyPr>
              <a:lstStyle/>
              <a:p>
                <a:pPr>
                  <a:defRPr sz="122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Лист1!$A$2:$A$19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</c:v>
                </c:pt>
                <c:pt idx="13">
                  <c:v>Мангистауская</c:v>
                </c:pt>
                <c:pt idx="14">
                  <c:v>Павлодарская</c:v>
                </c:pt>
                <c:pt idx="15">
                  <c:v>СКО</c:v>
                </c:pt>
                <c:pt idx="16">
                  <c:v>Туркестан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363</c:v>
                </c:pt>
                <c:pt idx="1">
                  <c:v>484</c:v>
                </c:pt>
                <c:pt idx="2">
                  <c:v>339</c:v>
                </c:pt>
                <c:pt idx="3">
                  <c:v>207</c:v>
                </c:pt>
                <c:pt idx="4">
                  <c:v>131</c:v>
                </c:pt>
                <c:pt idx="5">
                  <c:v>338</c:v>
                </c:pt>
                <c:pt idx="6">
                  <c:v>96</c:v>
                </c:pt>
                <c:pt idx="7">
                  <c:v>262</c:v>
                </c:pt>
                <c:pt idx="8">
                  <c:v>151</c:v>
                </c:pt>
                <c:pt idx="9">
                  <c:v>133</c:v>
                </c:pt>
                <c:pt idx="10">
                  <c:v>285</c:v>
                </c:pt>
                <c:pt idx="11">
                  <c:v>170</c:v>
                </c:pt>
                <c:pt idx="12">
                  <c:v>97</c:v>
                </c:pt>
                <c:pt idx="13">
                  <c:v>85</c:v>
                </c:pt>
                <c:pt idx="14">
                  <c:v>126</c:v>
                </c:pt>
                <c:pt idx="15">
                  <c:v>102</c:v>
                </c:pt>
                <c:pt idx="16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BF-4D0C-819B-4E998EDCA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92896"/>
        <c:axId val="5794432"/>
      </c:barChart>
      <c:catAx>
        <c:axId val="5792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794432"/>
        <c:crosses val="autoZero"/>
        <c:auto val="1"/>
        <c:lblAlgn val="ctr"/>
        <c:lblOffset val="100"/>
        <c:noMultiLvlLbl val="0"/>
      </c:catAx>
      <c:valAx>
        <c:axId val="5794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792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126518907358796E-2"/>
          <c:y val="4.2658766764111858E-2"/>
          <c:w val="0.8542585301837281"/>
          <c:h val="0.563046803520047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женщины за 2019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1.5432098765432122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02-4DCF-8BAB-4AF0860CD0E0}"/>
                </c:ext>
              </c:extLst>
            </c:dLbl>
            <c:dLbl>
              <c:idx val="1"/>
              <c:layout>
                <c:manualLayout>
                  <c:x val="1.5432098765432122E-3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02-4DCF-8BAB-4AF0860CD0E0}"/>
                </c:ext>
              </c:extLst>
            </c:dLbl>
            <c:dLbl>
              <c:idx val="2"/>
              <c:layout>
                <c:manualLayout>
                  <c:x val="3.0864197530864235E-3"/>
                  <c:y val="-5.61206532178892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02-4DCF-8BAB-4AF0860CD0E0}"/>
                </c:ext>
              </c:extLst>
            </c:dLbl>
            <c:dLbl>
              <c:idx val="3"/>
              <c:layout>
                <c:manualLayout>
                  <c:x val="-4.6297511422183435E-3"/>
                  <c:y val="1.96420076788078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02-4DCF-8BAB-4AF0860CD0E0}"/>
                </c:ext>
              </c:extLst>
            </c:dLbl>
            <c:dLbl>
              <c:idx val="4"/>
              <c:layout>
                <c:manualLayout>
                  <c:x val="-7.7160493827160741E-3"/>
                  <c:y val="1.68359750179133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02-4DCF-8BAB-4AF0860CD0E0}"/>
                </c:ext>
              </c:extLst>
            </c:dLbl>
            <c:dLbl>
              <c:idx val="5"/>
              <c:layout>
                <c:manualLayout>
                  <c:x val="0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D02-4DCF-8BAB-4AF0860CD0E0}"/>
                </c:ext>
              </c:extLst>
            </c:dLbl>
            <c:dLbl>
              <c:idx val="6"/>
              <c:layout>
                <c:manualLayout>
                  <c:x val="-3.0864197530864235E-3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02-4DCF-8BAB-4AF0860CD0E0}"/>
                </c:ext>
              </c:extLst>
            </c:dLbl>
            <c:dLbl>
              <c:idx val="7"/>
              <c:layout>
                <c:manualLayout>
                  <c:x val="-3.0864197530863662E-3"/>
                  <c:y val="-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02-4DCF-8BAB-4AF0860CD0E0}"/>
                </c:ext>
              </c:extLst>
            </c:dLbl>
            <c:dLbl>
              <c:idx val="8"/>
              <c:layout>
                <c:manualLayout>
                  <c:x val="-6.1729610187615499E-3"/>
                  <c:y val="1.1224130643577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02-4DCF-8BAB-4AF0860CD0E0}"/>
                </c:ext>
              </c:extLst>
            </c:dLbl>
            <c:dLbl>
              <c:idx val="9"/>
              <c:layout>
                <c:manualLayout>
                  <c:x val="3.08641975308642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02-4DCF-8BAB-4AF0860CD0E0}"/>
                </c:ext>
              </c:extLst>
            </c:dLbl>
            <c:dLbl>
              <c:idx val="10"/>
              <c:layout>
                <c:manualLayout>
                  <c:x val="-3.0865412656751294E-3"/>
                  <c:y val="1.1224130643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D02-4DCF-8BAB-4AF0860CD0E0}"/>
                </c:ext>
              </c:extLst>
            </c:dLbl>
            <c:dLbl>
              <c:idx val="11"/>
              <c:layout>
                <c:manualLayout>
                  <c:x val="-3.0864197530864265E-3"/>
                  <c:y val="1.1224130643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D02-4DCF-8BAB-4AF0860CD0E0}"/>
                </c:ext>
              </c:extLst>
            </c:dLbl>
            <c:dLbl>
              <c:idx val="12"/>
              <c:layout>
                <c:manualLayout>
                  <c:x val="0"/>
                  <c:y val="1.4029942357018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D02-4DCF-8BAB-4AF0860CD0E0}"/>
                </c:ext>
              </c:extLst>
            </c:dLbl>
            <c:dLbl>
              <c:idx val="13"/>
              <c:layout>
                <c:manualLayout>
                  <c:x val="-3.08641975308642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D02-4DCF-8BAB-4AF0860CD0E0}"/>
                </c:ext>
              </c:extLst>
            </c:dLbl>
            <c:dLbl>
              <c:idx val="14"/>
              <c:layout>
                <c:manualLayout>
                  <c:x val="-4.6296296296296346E-3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D02-4DCF-8BAB-4AF0860CD0E0}"/>
                </c:ext>
              </c:extLst>
            </c:dLbl>
            <c:dLbl>
              <c:idx val="15"/>
              <c:layout>
                <c:manualLayout>
                  <c:x val="-3.0864197530864265E-3"/>
                  <c:y val="1.1224130643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D02-4DCF-8BAB-4AF0860CD0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</c:v>
                </c:pt>
                <c:pt idx="13">
                  <c:v>Мангистауская</c:v>
                </c:pt>
                <c:pt idx="14">
                  <c:v>Павлодарская</c:v>
                </c:pt>
                <c:pt idx="15">
                  <c:v>СКО</c:v>
                </c:pt>
                <c:pt idx="16">
                  <c:v>Туркестан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245</c:v>
                </c:pt>
                <c:pt idx="1">
                  <c:v>435</c:v>
                </c:pt>
                <c:pt idx="2">
                  <c:v>98</c:v>
                </c:pt>
                <c:pt idx="3">
                  <c:v>126</c:v>
                </c:pt>
                <c:pt idx="4">
                  <c:v>56</c:v>
                </c:pt>
                <c:pt idx="5">
                  <c:v>160</c:v>
                </c:pt>
                <c:pt idx="6">
                  <c:v>69</c:v>
                </c:pt>
                <c:pt idx="7">
                  <c:v>171</c:v>
                </c:pt>
                <c:pt idx="8">
                  <c:v>80</c:v>
                </c:pt>
                <c:pt idx="9">
                  <c:v>61</c:v>
                </c:pt>
                <c:pt idx="10">
                  <c:v>304</c:v>
                </c:pt>
                <c:pt idx="11">
                  <c:v>91</c:v>
                </c:pt>
                <c:pt idx="12">
                  <c:v>43</c:v>
                </c:pt>
                <c:pt idx="13">
                  <c:v>20</c:v>
                </c:pt>
                <c:pt idx="14">
                  <c:v>91</c:v>
                </c:pt>
                <c:pt idx="15">
                  <c:v>85</c:v>
                </c:pt>
                <c:pt idx="16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D02-4DCF-8BAB-4AF0860CD0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 за 2020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5432098765432139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D02-4DCF-8BAB-4AF0860CD0E0}"/>
                </c:ext>
              </c:extLst>
            </c:dLbl>
            <c:dLbl>
              <c:idx val="1"/>
              <c:layout>
                <c:manualLayout>
                  <c:x val="4.6296296296296346E-3"/>
                  <c:y val="2.80603266089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D02-4DCF-8BAB-4AF0860CD0E0}"/>
                </c:ext>
              </c:extLst>
            </c:dLbl>
            <c:dLbl>
              <c:idx val="2"/>
              <c:layout>
                <c:manualLayout>
                  <c:x val="3.0864197530864252E-3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D02-4DCF-8BAB-4AF0860CD0E0}"/>
                </c:ext>
              </c:extLst>
            </c:dLbl>
            <c:dLbl>
              <c:idx val="3"/>
              <c:layout>
                <c:manualLayout>
                  <c:x val="0"/>
                  <c:y val="1.1223909696124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D02-4DCF-8BAB-4AF0860CD0E0}"/>
                </c:ext>
              </c:extLst>
            </c:dLbl>
            <c:dLbl>
              <c:idx val="4"/>
              <c:layout>
                <c:manualLayout>
                  <c:x val="6.1728395061728392E-3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D02-4DCF-8BAB-4AF0860CD0E0}"/>
                </c:ext>
              </c:extLst>
            </c:dLbl>
            <c:dLbl>
              <c:idx val="5"/>
              <c:layout>
                <c:manualLayout>
                  <c:x val="3.0864197530864235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D02-4DCF-8BAB-4AF0860CD0E0}"/>
                </c:ext>
              </c:extLst>
            </c:dLbl>
            <c:dLbl>
              <c:idx val="6"/>
              <c:layout>
                <c:manualLayout>
                  <c:x val="1.5430883639545078E-3"/>
                  <c:y val="1.1224130643577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D02-4DCF-8BAB-4AF0860CD0E0}"/>
                </c:ext>
              </c:extLst>
            </c:dLbl>
            <c:dLbl>
              <c:idx val="7"/>
              <c:layout>
                <c:manualLayout>
                  <c:x val="-1.5432098765432122E-3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D02-4DCF-8BAB-4AF0860CD0E0}"/>
                </c:ext>
              </c:extLst>
            </c:dLbl>
            <c:dLbl>
              <c:idx val="8"/>
              <c:layout>
                <c:manualLayout>
                  <c:x val="4.6295081170409274E-3"/>
                  <c:y val="2.80581171344087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D02-4DCF-8BAB-4AF0860CD0E0}"/>
                </c:ext>
              </c:extLst>
            </c:dLbl>
            <c:dLbl>
              <c:idx val="9"/>
              <c:layout>
                <c:manualLayout>
                  <c:x val="7.716049382716068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D02-4DCF-8BAB-4AF0860CD0E0}"/>
                </c:ext>
              </c:extLst>
            </c:dLbl>
            <c:dLbl>
              <c:idx val="10"/>
              <c:layout>
                <c:manualLayout>
                  <c:x val="4.6296296296296346E-3"/>
                  <c:y val="1.1224130643577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CD02-4DCF-8BAB-4AF0860CD0E0}"/>
                </c:ext>
              </c:extLst>
            </c:dLbl>
            <c:dLbl>
              <c:idx val="11"/>
              <c:layout>
                <c:manualLayout>
                  <c:x val="1.5432098765432122E-3"/>
                  <c:y val="1.1224130643577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CD02-4DCF-8BAB-4AF0860CD0E0}"/>
                </c:ext>
              </c:extLst>
            </c:dLbl>
            <c:dLbl>
              <c:idx val="14"/>
              <c:layout>
                <c:manualLayout>
                  <c:x val="-1.5432098765430981E-3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CD02-4DCF-8BAB-4AF0860CD0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</c:v>
                </c:pt>
                <c:pt idx="13">
                  <c:v>Мангистауская</c:v>
                </c:pt>
                <c:pt idx="14">
                  <c:v>Павлодарская</c:v>
                </c:pt>
                <c:pt idx="15">
                  <c:v>СКО</c:v>
                </c:pt>
                <c:pt idx="16">
                  <c:v>Туркестан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258</c:v>
                </c:pt>
                <c:pt idx="1">
                  <c:v>444</c:v>
                </c:pt>
                <c:pt idx="2">
                  <c:v>96</c:v>
                </c:pt>
                <c:pt idx="3">
                  <c:v>123</c:v>
                </c:pt>
                <c:pt idx="4">
                  <c:v>60</c:v>
                </c:pt>
                <c:pt idx="5">
                  <c:v>154</c:v>
                </c:pt>
                <c:pt idx="6">
                  <c:v>70</c:v>
                </c:pt>
                <c:pt idx="7">
                  <c:v>171</c:v>
                </c:pt>
                <c:pt idx="8">
                  <c:v>87</c:v>
                </c:pt>
                <c:pt idx="9">
                  <c:v>63</c:v>
                </c:pt>
                <c:pt idx="10">
                  <c:v>304</c:v>
                </c:pt>
                <c:pt idx="11">
                  <c:v>93</c:v>
                </c:pt>
                <c:pt idx="12">
                  <c:v>39</c:v>
                </c:pt>
                <c:pt idx="13">
                  <c:v>22</c:v>
                </c:pt>
                <c:pt idx="14">
                  <c:v>0</c:v>
                </c:pt>
                <c:pt idx="15">
                  <c:v>85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CD02-4DCF-8BAB-4AF0860CD0E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женщины за 2021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0" tIns="0" rIns="0" bIns="0" anchor="ctr">
                <a:spAutoFit/>
              </a:bodyPr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Лист1!$A$2:$A$18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</c:v>
                </c:pt>
                <c:pt idx="13">
                  <c:v>Мангистауская</c:v>
                </c:pt>
                <c:pt idx="14">
                  <c:v>Павлодарская</c:v>
                </c:pt>
                <c:pt idx="15">
                  <c:v>СКО</c:v>
                </c:pt>
                <c:pt idx="16">
                  <c:v>Туркестан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260</c:v>
                </c:pt>
                <c:pt idx="1">
                  <c:v>446</c:v>
                </c:pt>
                <c:pt idx="2">
                  <c:v>105</c:v>
                </c:pt>
                <c:pt idx="3">
                  <c:v>125</c:v>
                </c:pt>
                <c:pt idx="4">
                  <c:v>62</c:v>
                </c:pt>
                <c:pt idx="5">
                  <c:v>165</c:v>
                </c:pt>
                <c:pt idx="6">
                  <c:v>73</c:v>
                </c:pt>
                <c:pt idx="7">
                  <c:v>166</c:v>
                </c:pt>
                <c:pt idx="8">
                  <c:v>86</c:v>
                </c:pt>
                <c:pt idx="9">
                  <c:v>65</c:v>
                </c:pt>
                <c:pt idx="10">
                  <c:v>305</c:v>
                </c:pt>
                <c:pt idx="11">
                  <c:v>91</c:v>
                </c:pt>
                <c:pt idx="12">
                  <c:v>39</c:v>
                </c:pt>
                <c:pt idx="13">
                  <c:v>24</c:v>
                </c:pt>
                <c:pt idx="14">
                  <c:v>87</c:v>
                </c:pt>
                <c:pt idx="15">
                  <c:v>8</c:v>
                </c:pt>
                <c:pt idx="16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B0-4389-8F89-17FABBC20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756096"/>
        <c:axId val="34757632"/>
      </c:barChart>
      <c:catAx>
        <c:axId val="34756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4757632"/>
        <c:crosses val="autoZero"/>
        <c:auto val="1"/>
        <c:lblAlgn val="ctr"/>
        <c:lblOffset val="100"/>
        <c:noMultiLvlLbl val="0"/>
      </c:catAx>
      <c:valAx>
        <c:axId val="34757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756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aseline="0" dirty="0">
                <a:solidFill>
                  <a:srgbClr val="FF0000"/>
                </a:solidFill>
              </a:rPr>
              <a:t>за 2019 год </a:t>
            </a:r>
            <a:endParaRPr lang="en-US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4719651350662011"/>
          <c:y val="0.1279606392144905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F5A9-40E7-ABA9-9B00A0948AD4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F5A9-40E7-ABA9-9B00A0948AD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3107</c:v>
                </c:pt>
                <c:pt idx="1">
                  <c:v>2166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A9-40E7-ABA9-9B00A0948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12910005613411377"/>
          <c:y val="0.71641127768556401"/>
          <c:w val="0.49959617060092748"/>
          <c:h val="0.23939462779425835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aseline="0" dirty="0">
                <a:solidFill>
                  <a:srgbClr val="FF0000"/>
                </a:solidFill>
              </a:rPr>
              <a:t>за 2020 год</a:t>
            </a:r>
            <a:endParaRPr lang="en-US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3119645412764278"/>
          <c:y val="0.1100563982183438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6381736864252883E-2"/>
          <c:y val="0.35905276935405167"/>
          <c:w val="0.49441816271874905"/>
          <c:h val="0.4183385834414621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2147-4E01-BAAA-D4B4EB3ECEF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147-4E01-BAAA-D4B4EB3ECEF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3073</c:v>
                </c:pt>
                <c:pt idx="1">
                  <c:v>2069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47-4E01-BAAA-D4B4EB3ECE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1259256907962607"/>
          <c:y val="0.73480627261958886"/>
          <c:w val="0.54594529179297535"/>
          <c:h val="0.2629416403641853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baseline="0" dirty="0">
                <a:solidFill>
                  <a:srgbClr val="FF0000"/>
                </a:solidFill>
              </a:rPr>
              <a:t>за 2021 год</a:t>
            </a:r>
            <a:endParaRPr lang="en-US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3119645412764278"/>
          <c:y val="0.1100563982183438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6381736864252883E-2"/>
          <c:y val="0.35905276935405167"/>
          <c:w val="0.49441816271874905"/>
          <c:h val="0.4183385834414621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70C0"/>
            </a:solidFill>
          </c:spPr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5ED6-446D-B317-6C701BB8AEE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5ED6-446D-B317-6C701BB8AEE2}"/>
              </c:ext>
            </c:extLst>
          </c:dPt>
          <c:dLbls>
            <c:dLbl>
              <c:idx val="0"/>
              <c:layout>
                <c:manualLayout>
                  <c:x val="-0.31242560350437254"/>
                  <c:y val="-1.460699546718372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3475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68227339819385"/>
                      <c:h val="0.1243752466313723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5ED6-446D-B317-6C701BB8AEE2}"/>
                </c:ext>
              </c:extLst>
            </c:dLbl>
            <c:dLbl>
              <c:idx val="1"/>
              <c:layout>
                <c:manualLayout>
                  <c:x val="2.5195613185836494E-2"/>
                  <c:y val="5.656603258289525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19086768136875"/>
                      <c:h val="0.1243752466313723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5ED6-446D-B317-6C701BB8AE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3073</c:v>
                </c:pt>
                <c:pt idx="1">
                  <c:v>2069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D6-446D-B317-6C701BB8A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1259256907962607"/>
          <c:y val="0.73480627261958886"/>
          <c:w val="0.54594529179297535"/>
          <c:h val="0.2629416403641853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47985321279284"/>
          <c:y val="5.107686474679532E-2"/>
          <c:w val="0.74239124623311215"/>
          <c:h val="0.5321804442502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30 лет за 2019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4.6296296296296424E-3"/>
                  <c:y val="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1F-4F06-976D-406223B33AA1}"/>
                </c:ext>
              </c:extLst>
            </c:dLbl>
            <c:dLbl>
              <c:idx val="1"/>
              <c:layout>
                <c:manualLayout>
                  <c:x val="-1.5432098765432139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1F-4F06-976D-406223B33AA1}"/>
                </c:ext>
              </c:extLst>
            </c:dLbl>
            <c:dLbl>
              <c:idx val="2"/>
              <c:layout>
                <c:manualLayout>
                  <c:x val="0"/>
                  <c:y val="1.1224130643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1F-4F06-976D-406223B33AA1}"/>
                </c:ext>
              </c:extLst>
            </c:dLbl>
            <c:dLbl>
              <c:idx val="3"/>
              <c:layout>
                <c:manualLayout>
                  <c:x val="-1.5432098765432139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1F-4F06-976D-406223B33AA1}"/>
                </c:ext>
              </c:extLst>
            </c:dLbl>
            <c:dLbl>
              <c:idx val="4"/>
              <c:layout>
                <c:manualLayout>
                  <c:x val="-3.0864197530864265E-3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1F-4F06-976D-406223B33AA1}"/>
                </c:ext>
              </c:extLst>
            </c:dLbl>
            <c:dLbl>
              <c:idx val="5"/>
              <c:layout>
                <c:manualLayout>
                  <c:x val="1.5432098765432139E-3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1F-4F06-976D-406223B33AA1}"/>
                </c:ext>
              </c:extLst>
            </c:dLbl>
            <c:dLbl>
              <c:idx val="6"/>
              <c:layout>
                <c:manualLayout>
                  <c:x val="-3.0864197530864265E-3"/>
                  <c:y val="1.4030163304472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1F-4F06-976D-406223B33AA1}"/>
                </c:ext>
              </c:extLst>
            </c:dLbl>
            <c:dLbl>
              <c:idx val="7"/>
              <c:layout>
                <c:manualLayout>
                  <c:x val="0"/>
                  <c:y val="1.4030163304472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1F-4F06-976D-406223B33AA1}"/>
                </c:ext>
              </c:extLst>
            </c:dLbl>
            <c:dLbl>
              <c:idx val="8"/>
              <c:layout>
                <c:manualLayout>
                  <c:x val="0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01F-4F06-976D-406223B33AA1}"/>
                </c:ext>
              </c:extLst>
            </c:dLbl>
            <c:dLbl>
              <c:idx val="9"/>
              <c:layout>
                <c:manualLayout>
                  <c:x val="-5.6583708480089254E-17"/>
                  <c:y val="1.1224130643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01F-4F06-976D-406223B33AA1}"/>
                </c:ext>
              </c:extLst>
            </c:dLbl>
            <c:dLbl>
              <c:idx val="10"/>
              <c:layout>
                <c:manualLayout>
                  <c:x val="-6.1728395061728392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01F-4F06-976D-406223B33AA1}"/>
                </c:ext>
              </c:extLst>
            </c:dLbl>
            <c:dLbl>
              <c:idx val="11"/>
              <c:layout>
                <c:manualLayout>
                  <c:x val="0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01F-4F06-976D-406223B33AA1}"/>
                </c:ext>
              </c:extLst>
            </c:dLbl>
            <c:dLbl>
              <c:idx val="13"/>
              <c:layout>
                <c:manualLayout>
                  <c:x val="-3.0864197530864265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01F-4F06-976D-406223B33AA1}"/>
                </c:ext>
              </c:extLst>
            </c:dLbl>
            <c:dLbl>
              <c:idx val="14"/>
              <c:layout>
                <c:manualLayout>
                  <c:x val="-7.7160493827160741E-3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01F-4F06-976D-406223B33AA1}"/>
                </c:ext>
              </c:extLst>
            </c:dLbl>
            <c:dLbl>
              <c:idx val="15"/>
              <c:layout>
                <c:manualLayout>
                  <c:x val="-4.6296296296296424E-3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01F-4F06-976D-406223B33A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 i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</c:v>
                </c:pt>
                <c:pt idx="13">
                  <c:v>Мангистауская</c:v>
                </c:pt>
                <c:pt idx="14">
                  <c:v>Павлодарская</c:v>
                </c:pt>
                <c:pt idx="15">
                  <c:v>СКО</c:v>
                </c:pt>
                <c:pt idx="16">
                  <c:v>Туркестанская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35</c:v>
                </c:pt>
                <c:pt idx="1">
                  <c:v>34</c:v>
                </c:pt>
                <c:pt idx="2">
                  <c:v>26</c:v>
                </c:pt>
                <c:pt idx="3">
                  <c:v>19</c:v>
                </c:pt>
                <c:pt idx="4">
                  <c:v>7</c:v>
                </c:pt>
                <c:pt idx="5">
                  <c:v>13</c:v>
                </c:pt>
                <c:pt idx="6">
                  <c:v>3</c:v>
                </c:pt>
                <c:pt idx="7">
                  <c:v>8</c:v>
                </c:pt>
                <c:pt idx="8">
                  <c:v>9</c:v>
                </c:pt>
                <c:pt idx="9">
                  <c:v>2</c:v>
                </c:pt>
                <c:pt idx="10">
                  <c:v>11</c:v>
                </c:pt>
                <c:pt idx="11">
                  <c:v>8</c:v>
                </c:pt>
                <c:pt idx="12">
                  <c:v>2</c:v>
                </c:pt>
                <c:pt idx="13">
                  <c:v>15</c:v>
                </c:pt>
                <c:pt idx="14">
                  <c:v>7</c:v>
                </c:pt>
                <c:pt idx="15">
                  <c:v>9</c:v>
                </c:pt>
                <c:pt idx="1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01F-4F06-976D-406223B33A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 30 лет за 2020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-1.5432098765432139E-3"/>
                  <c:y val="1.1224130643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01F-4F06-976D-406223B33AA1}"/>
                </c:ext>
              </c:extLst>
            </c:dLbl>
            <c:dLbl>
              <c:idx val="1"/>
              <c:layout>
                <c:manualLayout>
                  <c:x val="-1.4145927120022326E-17"/>
                  <c:y val="5.61206532178895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01F-4F06-976D-406223B33AA1}"/>
                </c:ext>
              </c:extLst>
            </c:dLbl>
            <c:dLbl>
              <c:idx val="2"/>
              <c:layout>
                <c:manualLayout>
                  <c:x val="1.5432098765432139E-3"/>
                  <c:y val="1.1224130643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01F-4F06-976D-406223B33AA1}"/>
                </c:ext>
              </c:extLst>
            </c:dLbl>
            <c:dLbl>
              <c:idx val="3"/>
              <c:layout>
                <c:manualLayout>
                  <c:x val="4.6296296296296675E-3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01F-4F06-976D-406223B33AA1}"/>
                </c:ext>
              </c:extLst>
            </c:dLbl>
            <c:dLbl>
              <c:idx val="5"/>
              <c:layout>
                <c:manualLayout>
                  <c:x val="4.6296296296296424E-3"/>
                  <c:y val="1.1224130643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01F-4F06-976D-406223B33AA1}"/>
                </c:ext>
              </c:extLst>
            </c:dLbl>
            <c:dLbl>
              <c:idx val="6"/>
              <c:layout>
                <c:manualLayout>
                  <c:x val="7.7160493827160741E-3"/>
                  <c:y val="5.61184437433536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01F-4F06-976D-406223B33AA1}"/>
                </c:ext>
              </c:extLst>
            </c:dLbl>
            <c:dLbl>
              <c:idx val="7"/>
              <c:layout>
                <c:manualLayout>
                  <c:x val="0"/>
                  <c:y val="1.403016330447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01F-4F06-976D-406223B33AA1}"/>
                </c:ext>
              </c:extLst>
            </c:dLbl>
            <c:dLbl>
              <c:idx val="8"/>
              <c:layout>
                <c:manualLayout>
                  <c:x val="3.0864197530864265E-3"/>
                  <c:y val="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01F-4F06-976D-406223B33AA1}"/>
                </c:ext>
              </c:extLst>
            </c:dLbl>
            <c:dLbl>
              <c:idx val="9"/>
              <c:layout>
                <c:manualLayout>
                  <c:x val="1.5432098765432703E-3"/>
                  <c:y val="8.41809798268347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01F-4F06-976D-406223B33AA1}"/>
                </c:ext>
              </c:extLst>
            </c:dLbl>
            <c:dLbl>
              <c:idx val="10"/>
              <c:layout>
                <c:manualLayout>
                  <c:x val="4.6296296296296424E-3"/>
                  <c:y val="1.6836195965366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01F-4F06-976D-406223B33AA1}"/>
                </c:ext>
              </c:extLst>
            </c:dLbl>
            <c:dLbl>
              <c:idx val="11"/>
              <c:layout>
                <c:manualLayout>
                  <c:x val="1.2345679012345704E-2"/>
                  <c:y val="1.1224130643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01F-4F06-976D-406223B33AA1}"/>
                </c:ext>
              </c:extLst>
            </c:dLbl>
            <c:dLbl>
              <c:idx val="12"/>
              <c:layout>
                <c:manualLayout>
                  <c:x val="-3.0864197530864265E-3"/>
                  <c:y val="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01F-4F06-976D-406223B33A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</c:v>
                </c:pt>
                <c:pt idx="13">
                  <c:v>Мангистауская</c:v>
                </c:pt>
                <c:pt idx="14">
                  <c:v>Павлодарская</c:v>
                </c:pt>
                <c:pt idx="15">
                  <c:v>СКО</c:v>
                </c:pt>
                <c:pt idx="16">
                  <c:v>Туркестанская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37</c:v>
                </c:pt>
                <c:pt idx="1">
                  <c:v>50</c:v>
                </c:pt>
                <c:pt idx="2">
                  <c:v>20</c:v>
                </c:pt>
                <c:pt idx="3">
                  <c:v>11</c:v>
                </c:pt>
                <c:pt idx="4">
                  <c:v>6</c:v>
                </c:pt>
                <c:pt idx="5">
                  <c:v>5</c:v>
                </c:pt>
                <c:pt idx="6">
                  <c:v>2</c:v>
                </c:pt>
                <c:pt idx="7">
                  <c:v>11</c:v>
                </c:pt>
                <c:pt idx="8">
                  <c:v>15</c:v>
                </c:pt>
                <c:pt idx="9">
                  <c:v>2</c:v>
                </c:pt>
                <c:pt idx="10">
                  <c:v>12</c:v>
                </c:pt>
                <c:pt idx="11">
                  <c:v>7</c:v>
                </c:pt>
                <c:pt idx="12">
                  <c:v>2</c:v>
                </c:pt>
                <c:pt idx="13">
                  <c:v>15</c:v>
                </c:pt>
                <c:pt idx="14">
                  <c:v>0</c:v>
                </c:pt>
                <c:pt idx="15">
                  <c:v>12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101F-4F06-976D-406223B33AA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0" tIns="19050" rIns="0" bIns="0" anchor="ctr">
                <a:spAutoFit/>
              </a:bodyPr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Лист1!$A$2:$A$18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</c:v>
                </c:pt>
                <c:pt idx="13">
                  <c:v>Мангистауская</c:v>
                </c:pt>
                <c:pt idx="14">
                  <c:v>Павлодарская</c:v>
                </c:pt>
                <c:pt idx="15">
                  <c:v>СКО</c:v>
                </c:pt>
                <c:pt idx="16">
                  <c:v>Туркестанская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30</c:v>
                </c:pt>
                <c:pt idx="1">
                  <c:v>43</c:v>
                </c:pt>
                <c:pt idx="2">
                  <c:v>26</c:v>
                </c:pt>
                <c:pt idx="3">
                  <c:v>11</c:v>
                </c:pt>
                <c:pt idx="4">
                  <c:v>10</c:v>
                </c:pt>
                <c:pt idx="7">
                  <c:v>12</c:v>
                </c:pt>
                <c:pt idx="9">
                  <c:v>2</c:v>
                </c:pt>
                <c:pt idx="10">
                  <c:v>15</c:v>
                </c:pt>
                <c:pt idx="11">
                  <c:v>10</c:v>
                </c:pt>
                <c:pt idx="12">
                  <c:v>2</c:v>
                </c:pt>
                <c:pt idx="13">
                  <c:v>1</c:v>
                </c:pt>
                <c:pt idx="14">
                  <c:v>10</c:v>
                </c:pt>
                <c:pt idx="15">
                  <c:v>5</c:v>
                </c:pt>
                <c:pt idx="1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AD-49E9-865F-05E5953AE2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84640"/>
        <c:axId val="35186176"/>
      </c:barChart>
      <c:catAx>
        <c:axId val="35184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5186176"/>
        <c:crosses val="autoZero"/>
        <c:auto val="1"/>
        <c:lblAlgn val="ctr"/>
        <c:lblOffset val="100"/>
        <c:noMultiLvlLbl val="0"/>
      </c:catAx>
      <c:valAx>
        <c:axId val="35186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184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3126518907358796E-2"/>
          <c:y val="3.875760936660963E-2"/>
          <c:w val="0.86201540779624752"/>
          <c:h val="0.55757343383803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пенсионного возвраста на 2019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-1.5432098765432139E-3"/>
                  <c:y val="1.5828849012099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70-4E5E-A561-0DED8B467ACD}"/>
                </c:ext>
              </c:extLst>
            </c:dLbl>
            <c:dLbl>
              <c:idx val="3"/>
              <c:layout>
                <c:manualLayout>
                  <c:x val="0"/>
                  <c:y val="5.6312073110142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70-4E5E-A561-0DED8B467ACD}"/>
                </c:ext>
              </c:extLst>
            </c:dLbl>
            <c:dLbl>
              <c:idx val="4"/>
              <c:layout>
                <c:manualLayout>
                  <c:x val="0"/>
                  <c:y val="1.5296520643778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70-4E5E-A561-0DED8B467ACD}"/>
                </c:ext>
              </c:extLst>
            </c:dLbl>
            <c:dLbl>
              <c:idx val="5"/>
              <c:layout>
                <c:manualLayout>
                  <c:x val="-7.7160493827160446E-3"/>
                  <c:y val="1.3190707510082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70-4E5E-A561-0DED8B467ACD}"/>
                </c:ext>
              </c:extLst>
            </c:dLbl>
            <c:dLbl>
              <c:idx val="6"/>
              <c:layout>
                <c:manualLayout>
                  <c:x val="-3.0864197530864265E-3"/>
                  <c:y val="1.5828849012099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70-4E5E-A561-0DED8B467ACD}"/>
                </c:ext>
              </c:extLst>
            </c:dLbl>
            <c:dLbl>
              <c:idx val="7"/>
              <c:layout>
                <c:manualLayout>
                  <c:x val="-9.2592592592593004E-3"/>
                  <c:y val="1.3190707510082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70-4E5E-A561-0DED8B467ACD}"/>
                </c:ext>
              </c:extLst>
            </c:dLbl>
            <c:dLbl>
              <c:idx val="8"/>
              <c:layout>
                <c:manualLayout>
                  <c:x val="-4.6296296296296424E-3"/>
                  <c:y val="1.8466990514115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70-4E5E-A561-0DED8B467ACD}"/>
                </c:ext>
              </c:extLst>
            </c:dLbl>
            <c:dLbl>
              <c:idx val="9"/>
              <c:layout>
                <c:manualLayout>
                  <c:x val="-1.5432098765432139E-3"/>
                  <c:y val="1.5296520643778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70-4E5E-A561-0DED8B467ACD}"/>
                </c:ext>
              </c:extLst>
            </c:dLbl>
            <c:dLbl>
              <c:idx val="10"/>
              <c:layout>
                <c:manualLayout>
                  <c:x val="-6.1728395061728392E-3"/>
                  <c:y val="1.8466990514115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470-4E5E-A561-0DED8B467ACD}"/>
                </c:ext>
              </c:extLst>
            </c:dLbl>
            <c:dLbl>
              <c:idx val="11"/>
              <c:layout>
                <c:manualLayout>
                  <c:x val="-1.5432098765432139E-3"/>
                  <c:y val="1.3190499782405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470-4E5E-A561-0DED8B467ACD}"/>
                </c:ext>
              </c:extLst>
            </c:dLbl>
            <c:dLbl>
              <c:idx val="12"/>
              <c:layout>
                <c:manualLayout>
                  <c:x val="-6.1728395061728392E-3"/>
                  <c:y val="5.27628300403305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470-4E5E-A561-0DED8B467ACD}"/>
                </c:ext>
              </c:extLst>
            </c:dLbl>
            <c:dLbl>
              <c:idx val="13"/>
              <c:layout>
                <c:manualLayout>
                  <c:x val="-3.0864197530864265E-3"/>
                  <c:y val="1.8466990514115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470-4E5E-A561-0DED8B467ACD}"/>
                </c:ext>
              </c:extLst>
            </c:dLbl>
            <c:dLbl>
              <c:idx val="14"/>
              <c:layout>
                <c:manualLayout>
                  <c:x val="-7.7160493827160741E-3"/>
                  <c:y val="1.5828849012099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470-4E5E-A561-0DED8B467ACD}"/>
                </c:ext>
              </c:extLst>
            </c:dLbl>
            <c:dLbl>
              <c:idx val="15"/>
              <c:layout>
                <c:manualLayout>
                  <c:x val="-3.0864197530864265E-3"/>
                  <c:y val="2.63814150201652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470-4E5E-A561-0DED8B467A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</c:v>
                </c:pt>
                <c:pt idx="13">
                  <c:v>Мангистауская</c:v>
                </c:pt>
                <c:pt idx="14">
                  <c:v>Павлодарская</c:v>
                </c:pt>
                <c:pt idx="15">
                  <c:v>СКО</c:v>
                </c:pt>
                <c:pt idx="16">
                  <c:v>Туркестанская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51</c:v>
                </c:pt>
                <c:pt idx="1">
                  <c:v>149</c:v>
                </c:pt>
                <c:pt idx="2">
                  <c:v>95</c:v>
                </c:pt>
                <c:pt idx="3">
                  <c:v>54</c:v>
                </c:pt>
                <c:pt idx="4">
                  <c:v>33</c:v>
                </c:pt>
                <c:pt idx="5">
                  <c:v>163</c:v>
                </c:pt>
                <c:pt idx="6">
                  <c:v>29</c:v>
                </c:pt>
                <c:pt idx="7">
                  <c:v>85</c:v>
                </c:pt>
                <c:pt idx="8">
                  <c:v>55</c:v>
                </c:pt>
                <c:pt idx="9">
                  <c:v>30</c:v>
                </c:pt>
                <c:pt idx="10">
                  <c:v>58</c:v>
                </c:pt>
                <c:pt idx="11">
                  <c:v>45</c:v>
                </c:pt>
                <c:pt idx="12">
                  <c:v>27</c:v>
                </c:pt>
                <c:pt idx="13">
                  <c:v>20</c:v>
                </c:pt>
                <c:pt idx="14">
                  <c:v>40</c:v>
                </c:pt>
                <c:pt idx="15">
                  <c:v>21</c:v>
                </c:pt>
                <c:pt idx="16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470-4E5E-A561-0DED8B467AC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пенсионного возвраста на  2020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4.6296296296296424E-3"/>
                  <c:y val="7.382076773678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470-4E5E-A561-0DED8B467ACD}"/>
                </c:ext>
              </c:extLst>
            </c:dLbl>
            <c:dLbl>
              <c:idx val="1"/>
              <c:layout>
                <c:manualLayout>
                  <c:x val="3.0864197530864265E-3"/>
                  <c:y val="1.3368195482307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470-4E5E-A561-0DED8B467ACD}"/>
                </c:ext>
              </c:extLst>
            </c:dLbl>
            <c:dLbl>
              <c:idx val="5"/>
              <c:layout>
                <c:manualLayout>
                  <c:x val="3.0862982404977223E-3"/>
                  <c:y val="1.0552591826800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470-4E5E-A561-0DED8B467ACD}"/>
                </c:ext>
              </c:extLst>
            </c:dLbl>
            <c:dLbl>
              <c:idx val="9"/>
              <c:layout>
                <c:manualLayout>
                  <c:x val="4.6296296296296424E-3"/>
                  <c:y val="-7.6482603218893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470-4E5E-A561-0DED8B467ACD}"/>
                </c:ext>
              </c:extLst>
            </c:dLbl>
            <c:dLbl>
              <c:idx val="10"/>
              <c:layout>
                <c:manualLayout>
                  <c:x val="1.0802469135802503E-2"/>
                  <c:y val="1.8466990514115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470-4E5E-A561-0DED8B467ACD}"/>
                </c:ext>
              </c:extLst>
            </c:dLbl>
            <c:dLbl>
              <c:idx val="12"/>
              <c:layout>
                <c:manualLayout>
                  <c:x val="9.2592592592593004E-3"/>
                  <c:y val="5.27628300403305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470-4E5E-A561-0DED8B467ACD}"/>
                </c:ext>
              </c:extLst>
            </c:dLbl>
            <c:dLbl>
              <c:idx val="13"/>
              <c:layout>
                <c:manualLayout>
                  <c:x val="4.6296296296296424E-3"/>
                  <c:y val="1.8466990514115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470-4E5E-A561-0DED8B467ACD}"/>
                </c:ext>
              </c:extLst>
            </c:dLbl>
            <c:dLbl>
              <c:idx val="14"/>
              <c:layout>
                <c:manualLayout>
                  <c:x val="9.2592592592593004E-3"/>
                  <c:y val="1.5828849012099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470-4E5E-A561-0DED8B467A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</c:v>
                </c:pt>
                <c:pt idx="13">
                  <c:v>Мангистауская</c:v>
                </c:pt>
                <c:pt idx="14">
                  <c:v>Павлодарская</c:v>
                </c:pt>
                <c:pt idx="15">
                  <c:v>СКО</c:v>
                </c:pt>
                <c:pt idx="16">
                  <c:v>Туркестанская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51</c:v>
                </c:pt>
                <c:pt idx="1">
                  <c:v>166</c:v>
                </c:pt>
                <c:pt idx="2">
                  <c:v>54</c:v>
                </c:pt>
                <c:pt idx="3">
                  <c:v>58</c:v>
                </c:pt>
                <c:pt idx="4">
                  <c:v>33</c:v>
                </c:pt>
                <c:pt idx="5">
                  <c:v>163</c:v>
                </c:pt>
                <c:pt idx="6">
                  <c:v>21</c:v>
                </c:pt>
                <c:pt idx="7">
                  <c:v>81</c:v>
                </c:pt>
                <c:pt idx="8">
                  <c:v>45</c:v>
                </c:pt>
                <c:pt idx="9">
                  <c:v>30</c:v>
                </c:pt>
                <c:pt idx="10">
                  <c:v>58</c:v>
                </c:pt>
                <c:pt idx="11">
                  <c:v>38</c:v>
                </c:pt>
                <c:pt idx="12">
                  <c:v>23</c:v>
                </c:pt>
                <c:pt idx="13">
                  <c:v>20</c:v>
                </c:pt>
                <c:pt idx="14">
                  <c:v>0</c:v>
                </c:pt>
                <c:pt idx="15">
                  <c:v>19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3470-4E5E-A561-0DED8B467AC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0" tIns="0" rIns="0" bIns="0" anchor="ctr">
                <a:spAutoFit/>
              </a:bodyPr>
              <a:lstStyle/>
              <a:p>
                <a:pPr>
                  <a:defRPr sz="12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</c:ext>
            </c:extLst>
          </c:dLbls>
          <c:cat>
            <c:strRef>
              <c:f>Лист1!$A$2:$A$18</c:f>
              <c:strCache>
                <c:ptCount val="17"/>
                <c:pt idx="0">
                  <c:v>г. Нур-Султан</c:v>
                </c:pt>
                <c:pt idx="1">
                  <c:v>г. Алматы</c:v>
                </c:pt>
                <c:pt idx="2">
                  <c:v>г.Шымкент</c:v>
                </c:pt>
                <c:pt idx="3">
                  <c:v>Акмолинская</c:v>
                </c:pt>
                <c:pt idx="4">
                  <c:v>Актюбинская</c:v>
                </c:pt>
                <c:pt idx="5">
                  <c:v>Алматинская</c:v>
                </c:pt>
                <c:pt idx="6">
                  <c:v>Атырауская</c:v>
                </c:pt>
                <c:pt idx="7">
                  <c:v>ВКО</c:v>
                </c:pt>
                <c:pt idx="8">
                  <c:v>Жамбылская</c:v>
                </c:pt>
                <c:pt idx="9">
                  <c:v>ЗКО</c:v>
                </c:pt>
                <c:pt idx="10">
                  <c:v>Карагандинская</c:v>
                </c:pt>
                <c:pt idx="11">
                  <c:v>Костанайская</c:v>
                </c:pt>
                <c:pt idx="12">
                  <c:v>Кызылординская</c:v>
                </c:pt>
                <c:pt idx="13">
                  <c:v>Мангистауская</c:v>
                </c:pt>
                <c:pt idx="14">
                  <c:v>Павлодарская</c:v>
                </c:pt>
                <c:pt idx="15">
                  <c:v>СКО</c:v>
                </c:pt>
                <c:pt idx="16">
                  <c:v>Туркестанская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  <c:pt idx="0">
                  <c:v>60</c:v>
                </c:pt>
                <c:pt idx="1">
                  <c:v>156</c:v>
                </c:pt>
                <c:pt idx="2">
                  <c:v>54</c:v>
                </c:pt>
                <c:pt idx="3">
                  <c:v>59</c:v>
                </c:pt>
                <c:pt idx="4">
                  <c:v>32</c:v>
                </c:pt>
                <c:pt idx="6">
                  <c:v>3</c:v>
                </c:pt>
                <c:pt idx="7">
                  <c:v>66</c:v>
                </c:pt>
                <c:pt idx="8">
                  <c:v>58</c:v>
                </c:pt>
                <c:pt idx="9">
                  <c:v>31</c:v>
                </c:pt>
                <c:pt idx="10">
                  <c:v>86</c:v>
                </c:pt>
                <c:pt idx="11">
                  <c:v>48</c:v>
                </c:pt>
                <c:pt idx="12">
                  <c:v>23</c:v>
                </c:pt>
                <c:pt idx="13">
                  <c:v>45</c:v>
                </c:pt>
                <c:pt idx="14">
                  <c:v>44</c:v>
                </c:pt>
                <c:pt idx="15">
                  <c:v>34</c:v>
                </c:pt>
                <c:pt idx="1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42-4923-866A-D95395975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261440"/>
        <c:axId val="35279616"/>
      </c:barChart>
      <c:catAx>
        <c:axId val="35261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5279616"/>
        <c:crosses val="autoZero"/>
        <c:auto val="1"/>
        <c:lblAlgn val="ctr"/>
        <c:lblOffset val="100"/>
        <c:noMultiLvlLbl val="0"/>
      </c:catAx>
      <c:valAx>
        <c:axId val="35279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261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D31E8D-D8F7-4341-9503-7B25E2113D8D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F9CF52C3-D38A-442F-8F61-DD02481E6B66}">
      <dgm:prSet phldrT="[Текст]"/>
      <dgm:spPr/>
      <dgm:t>
        <a:bodyPr/>
        <a:lstStyle/>
        <a:p>
          <a:r>
            <a:rPr lang="ru-RU" b="1" i="0" u="none" dirty="0"/>
            <a:t>Президиум Коллегии</a:t>
          </a:r>
          <a:endParaRPr lang="ru-KZ" dirty="0"/>
        </a:p>
      </dgm:t>
    </dgm:pt>
    <dgm:pt modelId="{F2AF7A12-F508-410F-A590-CAB9EA6EC2C8}" type="parTrans" cxnId="{89B55F2A-88E8-4650-BC9E-A9C36CFEA26E}">
      <dgm:prSet/>
      <dgm:spPr/>
      <dgm:t>
        <a:bodyPr/>
        <a:lstStyle/>
        <a:p>
          <a:endParaRPr lang="ru-KZ"/>
        </a:p>
      </dgm:t>
    </dgm:pt>
    <dgm:pt modelId="{F37F4E59-021D-4904-AED5-08261A1DE275}" type="sibTrans" cxnId="{89B55F2A-88E8-4650-BC9E-A9C36CFEA26E}">
      <dgm:prSet/>
      <dgm:spPr/>
      <dgm:t>
        <a:bodyPr/>
        <a:lstStyle/>
        <a:p>
          <a:endParaRPr lang="ru-KZ"/>
        </a:p>
      </dgm:t>
    </dgm:pt>
    <dgm:pt modelId="{E60F7256-DFE4-4B12-8E00-09006D317A1C}">
      <dgm:prSet phldrT="[Текст]"/>
      <dgm:spPr/>
      <dgm:t>
        <a:bodyPr/>
        <a:lstStyle/>
        <a:p>
          <a:r>
            <a:rPr lang="ru-RU" b="1" i="0" u="none" dirty="0"/>
            <a:t>Председатель Коллегии</a:t>
          </a:r>
          <a:endParaRPr lang="ru-KZ" dirty="0"/>
        </a:p>
      </dgm:t>
    </dgm:pt>
    <dgm:pt modelId="{AC9670DB-B5F1-4AD8-AA09-39C336ACF201}" type="parTrans" cxnId="{F6B4EEFC-D82F-441E-802D-E0CA86D8E7CB}">
      <dgm:prSet/>
      <dgm:spPr/>
      <dgm:t>
        <a:bodyPr/>
        <a:lstStyle/>
        <a:p>
          <a:endParaRPr lang="ru-KZ"/>
        </a:p>
      </dgm:t>
    </dgm:pt>
    <dgm:pt modelId="{0C247D71-9BDD-45DF-BDA1-F1D0F9F5259D}" type="sibTrans" cxnId="{F6B4EEFC-D82F-441E-802D-E0CA86D8E7CB}">
      <dgm:prSet/>
      <dgm:spPr/>
      <dgm:t>
        <a:bodyPr/>
        <a:lstStyle/>
        <a:p>
          <a:endParaRPr lang="ru-KZ"/>
        </a:p>
      </dgm:t>
    </dgm:pt>
    <dgm:pt modelId="{A6807C05-C07F-41FC-80D6-3BD86499C9C1}">
      <dgm:prSet phldrT="[Текст]"/>
      <dgm:spPr/>
      <dgm:t>
        <a:bodyPr/>
        <a:lstStyle/>
        <a:p>
          <a:r>
            <a:rPr lang="ru-RU" b="1" i="0" u="none"/>
            <a:t>Ревизионная Комиссия Коллегии</a:t>
          </a:r>
          <a:endParaRPr lang="ru-KZ" dirty="0"/>
        </a:p>
      </dgm:t>
    </dgm:pt>
    <dgm:pt modelId="{CE94DDFE-23D5-4DB4-8CCB-58CE8A9427A8}" type="parTrans" cxnId="{D4C05E7A-DD67-4484-8622-D0DBE8D61406}">
      <dgm:prSet/>
      <dgm:spPr/>
      <dgm:t>
        <a:bodyPr/>
        <a:lstStyle/>
        <a:p>
          <a:endParaRPr lang="ru-KZ"/>
        </a:p>
      </dgm:t>
    </dgm:pt>
    <dgm:pt modelId="{EF57E3B9-3F3C-480F-B35C-C80F5014AD5A}" type="sibTrans" cxnId="{D4C05E7A-DD67-4484-8622-D0DBE8D61406}">
      <dgm:prSet/>
      <dgm:spPr/>
      <dgm:t>
        <a:bodyPr/>
        <a:lstStyle/>
        <a:p>
          <a:endParaRPr lang="ru-KZ"/>
        </a:p>
      </dgm:t>
    </dgm:pt>
    <dgm:pt modelId="{ED901049-39CE-43F6-A413-1CFDF320C21D}" type="pres">
      <dgm:prSet presAssocID="{CCD31E8D-D8F7-4341-9503-7B25E2113D8D}" presName="linear" presStyleCnt="0">
        <dgm:presLayoutVars>
          <dgm:dir/>
          <dgm:animLvl val="lvl"/>
          <dgm:resizeHandles val="exact"/>
        </dgm:presLayoutVars>
      </dgm:prSet>
      <dgm:spPr/>
    </dgm:pt>
    <dgm:pt modelId="{CD4D53A3-C761-4F19-84B3-8278D8BCA736}" type="pres">
      <dgm:prSet presAssocID="{F9CF52C3-D38A-442F-8F61-DD02481E6B66}" presName="parentLin" presStyleCnt="0"/>
      <dgm:spPr/>
    </dgm:pt>
    <dgm:pt modelId="{386451AA-11AB-4763-A90B-2195019DEB46}" type="pres">
      <dgm:prSet presAssocID="{F9CF52C3-D38A-442F-8F61-DD02481E6B66}" presName="parentLeftMargin" presStyleLbl="node1" presStyleIdx="0" presStyleCnt="3"/>
      <dgm:spPr/>
    </dgm:pt>
    <dgm:pt modelId="{93619822-5CC2-4495-B6F8-08D3936CE7FD}" type="pres">
      <dgm:prSet presAssocID="{F9CF52C3-D38A-442F-8F61-DD02481E6B66}" presName="parentText" presStyleLbl="node1" presStyleIdx="0" presStyleCnt="3" custLinFactNeighborX="-14286" custLinFactNeighborY="-17765">
        <dgm:presLayoutVars>
          <dgm:chMax val="0"/>
          <dgm:bulletEnabled val="1"/>
        </dgm:presLayoutVars>
      </dgm:prSet>
      <dgm:spPr/>
    </dgm:pt>
    <dgm:pt modelId="{533E661D-8664-4C4F-9D07-8DB0C082E7E2}" type="pres">
      <dgm:prSet presAssocID="{F9CF52C3-D38A-442F-8F61-DD02481E6B66}" presName="negativeSpace" presStyleCnt="0"/>
      <dgm:spPr/>
    </dgm:pt>
    <dgm:pt modelId="{F51E351B-3976-48F5-A197-0ED27A0F40D7}" type="pres">
      <dgm:prSet presAssocID="{F9CF52C3-D38A-442F-8F61-DD02481E6B66}" presName="childText" presStyleLbl="conFgAcc1" presStyleIdx="0" presStyleCnt="3" custLinFactNeighborX="4286" custLinFactNeighborY="9578">
        <dgm:presLayoutVars>
          <dgm:bulletEnabled val="1"/>
        </dgm:presLayoutVars>
      </dgm:prSet>
      <dgm:spPr/>
    </dgm:pt>
    <dgm:pt modelId="{66AB9C18-6356-4477-949A-95ED388BE348}" type="pres">
      <dgm:prSet presAssocID="{F37F4E59-021D-4904-AED5-08261A1DE275}" presName="spaceBetweenRectangles" presStyleCnt="0"/>
      <dgm:spPr/>
    </dgm:pt>
    <dgm:pt modelId="{E0E175A5-9265-41A5-8C34-B18592D2DFC6}" type="pres">
      <dgm:prSet presAssocID="{E60F7256-DFE4-4B12-8E00-09006D317A1C}" presName="parentLin" presStyleCnt="0"/>
      <dgm:spPr/>
    </dgm:pt>
    <dgm:pt modelId="{3C4695FA-CB6A-4C79-AE0F-0FD95B3AF4AB}" type="pres">
      <dgm:prSet presAssocID="{E60F7256-DFE4-4B12-8E00-09006D317A1C}" presName="parentLeftMargin" presStyleLbl="node1" presStyleIdx="0" presStyleCnt="3"/>
      <dgm:spPr/>
    </dgm:pt>
    <dgm:pt modelId="{54046A72-3E35-4FD1-84C5-CA445427ED60}" type="pres">
      <dgm:prSet presAssocID="{E60F7256-DFE4-4B12-8E00-09006D317A1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5843812-A543-43A8-ADFB-FDAA12528B9A}" type="pres">
      <dgm:prSet presAssocID="{E60F7256-DFE4-4B12-8E00-09006D317A1C}" presName="negativeSpace" presStyleCnt="0"/>
      <dgm:spPr/>
    </dgm:pt>
    <dgm:pt modelId="{EBD11A17-488A-456C-87FA-D4857A0E4DAD}" type="pres">
      <dgm:prSet presAssocID="{E60F7256-DFE4-4B12-8E00-09006D317A1C}" presName="childText" presStyleLbl="conFgAcc1" presStyleIdx="1" presStyleCnt="3">
        <dgm:presLayoutVars>
          <dgm:bulletEnabled val="1"/>
        </dgm:presLayoutVars>
      </dgm:prSet>
      <dgm:spPr/>
    </dgm:pt>
    <dgm:pt modelId="{17772A3C-8A9E-4CAC-8EE2-328AD8036E45}" type="pres">
      <dgm:prSet presAssocID="{0C247D71-9BDD-45DF-BDA1-F1D0F9F5259D}" presName="spaceBetweenRectangles" presStyleCnt="0"/>
      <dgm:spPr/>
    </dgm:pt>
    <dgm:pt modelId="{AD7FE2EA-FF21-4FF1-85A3-12159807A4D5}" type="pres">
      <dgm:prSet presAssocID="{A6807C05-C07F-41FC-80D6-3BD86499C9C1}" presName="parentLin" presStyleCnt="0"/>
      <dgm:spPr/>
    </dgm:pt>
    <dgm:pt modelId="{C6670D63-6164-435B-B153-3C545FF6DBF2}" type="pres">
      <dgm:prSet presAssocID="{A6807C05-C07F-41FC-80D6-3BD86499C9C1}" presName="parentLeftMargin" presStyleLbl="node1" presStyleIdx="1" presStyleCnt="3"/>
      <dgm:spPr/>
    </dgm:pt>
    <dgm:pt modelId="{781C9BCF-C53D-488F-BE37-67E946350808}" type="pres">
      <dgm:prSet presAssocID="{A6807C05-C07F-41FC-80D6-3BD86499C9C1}" presName="parentText" presStyleLbl="node1" presStyleIdx="2" presStyleCnt="3" custLinFactNeighborX="-16408" custLinFactNeighborY="-8713">
        <dgm:presLayoutVars>
          <dgm:chMax val="0"/>
          <dgm:bulletEnabled val="1"/>
        </dgm:presLayoutVars>
      </dgm:prSet>
      <dgm:spPr/>
    </dgm:pt>
    <dgm:pt modelId="{F910BB66-FC6B-42E2-9548-82E4B8A8D69D}" type="pres">
      <dgm:prSet presAssocID="{A6807C05-C07F-41FC-80D6-3BD86499C9C1}" presName="negativeSpace" presStyleCnt="0"/>
      <dgm:spPr/>
    </dgm:pt>
    <dgm:pt modelId="{C41BE988-EE65-4DB3-BA39-147357A21EFB}" type="pres">
      <dgm:prSet presAssocID="{A6807C05-C07F-41FC-80D6-3BD86499C9C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0DEC411-C368-4615-BB81-C6D634D1AC3A}" type="presOf" srcId="{E60F7256-DFE4-4B12-8E00-09006D317A1C}" destId="{3C4695FA-CB6A-4C79-AE0F-0FD95B3AF4AB}" srcOrd="0" destOrd="0" presId="urn:microsoft.com/office/officeart/2005/8/layout/list1"/>
    <dgm:cxn modelId="{F1B94721-80D7-4EFB-86B7-9AE52125B19A}" type="presOf" srcId="{CCD31E8D-D8F7-4341-9503-7B25E2113D8D}" destId="{ED901049-39CE-43F6-A413-1CFDF320C21D}" srcOrd="0" destOrd="0" presId="urn:microsoft.com/office/officeart/2005/8/layout/list1"/>
    <dgm:cxn modelId="{89B55F2A-88E8-4650-BC9E-A9C36CFEA26E}" srcId="{CCD31E8D-D8F7-4341-9503-7B25E2113D8D}" destId="{F9CF52C3-D38A-442F-8F61-DD02481E6B66}" srcOrd="0" destOrd="0" parTransId="{F2AF7A12-F508-410F-A590-CAB9EA6EC2C8}" sibTransId="{F37F4E59-021D-4904-AED5-08261A1DE275}"/>
    <dgm:cxn modelId="{A7209267-6BFB-4CAA-BDC6-54CCC0F3A2CE}" type="presOf" srcId="{A6807C05-C07F-41FC-80D6-3BD86499C9C1}" destId="{C6670D63-6164-435B-B153-3C545FF6DBF2}" srcOrd="0" destOrd="0" presId="urn:microsoft.com/office/officeart/2005/8/layout/list1"/>
    <dgm:cxn modelId="{0A4E2C71-B6F8-4EC4-B7BA-33C62AF89A9F}" type="presOf" srcId="{A6807C05-C07F-41FC-80D6-3BD86499C9C1}" destId="{781C9BCF-C53D-488F-BE37-67E946350808}" srcOrd="1" destOrd="0" presId="urn:microsoft.com/office/officeart/2005/8/layout/list1"/>
    <dgm:cxn modelId="{19EFA158-6090-40A9-8B4F-8FC32523E513}" type="presOf" srcId="{E60F7256-DFE4-4B12-8E00-09006D317A1C}" destId="{54046A72-3E35-4FD1-84C5-CA445427ED60}" srcOrd="1" destOrd="0" presId="urn:microsoft.com/office/officeart/2005/8/layout/list1"/>
    <dgm:cxn modelId="{D4C05E7A-DD67-4484-8622-D0DBE8D61406}" srcId="{CCD31E8D-D8F7-4341-9503-7B25E2113D8D}" destId="{A6807C05-C07F-41FC-80D6-3BD86499C9C1}" srcOrd="2" destOrd="0" parTransId="{CE94DDFE-23D5-4DB4-8CCB-58CE8A9427A8}" sibTransId="{EF57E3B9-3F3C-480F-B35C-C80F5014AD5A}"/>
    <dgm:cxn modelId="{CCA78A7C-E9FB-46BA-AC0C-200693E790FA}" type="presOf" srcId="{F9CF52C3-D38A-442F-8F61-DD02481E6B66}" destId="{386451AA-11AB-4763-A90B-2195019DEB46}" srcOrd="0" destOrd="0" presId="urn:microsoft.com/office/officeart/2005/8/layout/list1"/>
    <dgm:cxn modelId="{12465BC1-AFC5-4FFA-A3EE-B126D2F38E0E}" type="presOf" srcId="{F9CF52C3-D38A-442F-8F61-DD02481E6B66}" destId="{93619822-5CC2-4495-B6F8-08D3936CE7FD}" srcOrd="1" destOrd="0" presId="urn:microsoft.com/office/officeart/2005/8/layout/list1"/>
    <dgm:cxn modelId="{F6B4EEFC-D82F-441E-802D-E0CA86D8E7CB}" srcId="{CCD31E8D-D8F7-4341-9503-7B25E2113D8D}" destId="{E60F7256-DFE4-4B12-8E00-09006D317A1C}" srcOrd="1" destOrd="0" parTransId="{AC9670DB-B5F1-4AD8-AA09-39C336ACF201}" sibTransId="{0C247D71-9BDD-45DF-BDA1-F1D0F9F5259D}"/>
    <dgm:cxn modelId="{1B86E218-720D-4BDD-89B1-7650E892F498}" type="presParOf" srcId="{ED901049-39CE-43F6-A413-1CFDF320C21D}" destId="{CD4D53A3-C761-4F19-84B3-8278D8BCA736}" srcOrd="0" destOrd="0" presId="urn:microsoft.com/office/officeart/2005/8/layout/list1"/>
    <dgm:cxn modelId="{F37CD4C4-ACF8-4217-8B99-91144600DDFF}" type="presParOf" srcId="{CD4D53A3-C761-4F19-84B3-8278D8BCA736}" destId="{386451AA-11AB-4763-A90B-2195019DEB46}" srcOrd="0" destOrd="0" presId="urn:microsoft.com/office/officeart/2005/8/layout/list1"/>
    <dgm:cxn modelId="{8727F83D-BA9B-4068-803F-57D872240CC9}" type="presParOf" srcId="{CD4D53A3-C761-4F19-84B3-8278D8BCA736}" destId="{93619822-5CC2-4495-B6F8-08D3936CE7FD}" srcOrd="1" destOrd="0" presId="urn:microsoft.com/office/officeart/2005/8/layout/list1"/>
    <dgm:cxn modelId="{BE85E367-C5A8-4D99-91DE-26921D54E88A}" type="presParOf" srcId="{ED901049-39CE-43F6-A413-1CFDF320C21D}" destId="{533E661D-8664-4C4F-9D07-8DB0C082E7E2}" srcOrd="1" destOrd="0" presId="urn:microsoft.com/office/officeart/2005/8/layout/list1"/>
    <dgm:cxn modelId="{DE3BDE48-9B27-4FA3-98B6-D5B17ACE283B}" type="presParOf" srcId="{ED901049-39CE-43F6-A413-1CFDF320C21D}" destId="{F51E351B-3976-48F5-A197-0ED27A0F40D7}" srcOrd="2" destOrd="0" presId="urn:microsoft.com/office/officeart/2005/8/layout/list1"/>
    <dgm:cxn modelId="{33BFC1C4-5F72-435C-B2CB-1B8DB015C0BE}" type="presParOf" srcId="{ED901049-39CE-43F6-A413-1CFDF320C21D}" destId="{66AB9C18-6356-4477-949A-95ED388BE348}" srcOrd="3" destOrd="0" presId="urn:microsoft.com/office/officeart/2005/8/layout/list1"/>
    <dgm:cxn modelId="{C1C04B40-6D0C-4031-A953-E7529B14A1C6}" type="presParOf" srcId="{ED901049-39CE-43F6-A413-1CFDF320C21D}" destId="{E0E175A5-9265-41A5-8C34-B18592D2DFC6}" srcOrd="4" destOrd="0" presId="urn:microsoft.com/office/officeart/2005/8/layout/list1"/>
    <dgm:cxn modelId="{D20748A0-6BFF-48B4-8F55-5EC02033E32F}" type="presParOf" srcId="{E0E175A5-9265-41A5-8C34-B18592D2DFC6}" destId="{3C4695FA-CB6A-4C79-AE0F-0FD95B3AF4AB}" srcOrd="0" destOrd="0" presId="urn:microsoft.com/office/officeart/2005/8/layout/list1"/>
    <dgm:cxn modelId="{77058B28-DCC5-4B2F-AE13-E26AB5AC3917}" type="presParOf" srcId="{E0E175A5-9265-41A5-8C34-B18592D2DFC6}" destId="{54046A72-3E35-4FD1-84C5-CA445427ED60}" srcOrd="1" destOrd="0" presId="urn:microsoft.com/office/officeart/2005/8/layout/list1"/>
    <dgm:cxn modelId="{5C25C926-3DAE-4030-BB90-901F412B87DF}" type="presParOf" srcId="{ED901049-39CE-43F6-A413-1CFDF320C21D}" destId="{B5843812-A543-43A8-ADFB-FDAA12528B9A}" srcOrd="5" destOrd="0" presId="urn:microsoft.com/office/officeart/2005/8/layout/list1"/>
    <dgm:cxn modelId="{EC379C66-D263-43B5-850B-112C972EC45F}" type="presParOf" srcId="{ED901049-39CE-43F6-A413-1CFDF320C21D}" destId="{EBD11A17-488A-456C-87FA-D4857A0E4DAD}" srcOrd="6" destOrd="0" presId="urn:microsoft.com/office/officeart/2005/8/layout/list1"/>
    <dgm:cxn modelId="{3C636C41-56A3-487A-9186-521D37C4375C}" type="presParOf" srcId="{ED901049-39CE-43F6-A413-1CFDF320C21D}" destId="{17772A3C-8A9E-4CAC-8EE2-328AD8036E45}" srcOrd="7" destOrd="0" presId="urn:microsoft.com/office/officeart/2005/8/layout/list1"/>
    <dgm:cxn modelId="{C03C518D-AEAD-4152-98E1-A1D4AFB22AA6}" type="presParOf" srcId="{ED901049-39CE-43F6-A413-1CFDF320C21D}" destId="{AD7FE2EA-FF21-4FF1-85A3-12159807A4D5}" srcOrd="8" destOrd="0" presId="urn:microsoft.com/office/officeart/2005/8/layout/list1"/>
    <dgm:cxn modelId="{63914599-C524-47CB-89C2-E69B373509AC}" type="presParOf" srcId="{AD7FE2EA-FF21-4FF1-85A3-12159807A4D5}" destId="{C6670D63-6164-435B-B153-3C545FF6DBF2}" srcOrd="0" destOrd="0" presId="urn:microsoft.com/office/officeart/2005/8/layout/list1"/>
    <dgm:cxn modelId="{ADAE80BE-8E9C-425A-92DB-43BF60696EE5}" type="presParOf" srcId="{AD7FE2EA-FF21-4FF1-85A3-12159807A4D5}" destId="{781C9BCF-C53D-488F-BE37-67E946350808}" srcOrd="1" destOrd="0" presId="urn:microsoft.com/office/officeart/2005/8/layout/list1"/>
    <dgm:cxn modelId="{45DDB46A-2029-463D-9B12-28D61119A115}" type="presParOf" srcId="{ED901049-39CE-43F6-A413-1CFDF320C21D}" destId="{F910BB66-FC6B-42E2-9548-82E4B8A8D69D}" srcOrd="9" destOrd="0" presId="urn:microsoft.com/office/officeart/2005/8/layout/list1"/>
    <dgm:cxn modelId="{FB5F8A6E-D529-44E7-B737-FB754336C11F}" type="presParOf" srcId="{ED901049-39CE-43F6-A413-1CFDF320C21D}" destId="{C41BE988-EE65-4DB3-BA39-147357A21EF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87071A-48A1-4C35-931B-811439F520D7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C307F8CE-F3FE-4356-A6D2-3586B5A235E0}">
      <dgm:prSet phldrT="[Текст]"/>
      <dgm:spPr/>
      <dgm:t>
        <a:bodyPr/>
        <a:lstStyle/>
        <a:p>
          <a:r>
            <a:rPr lang="ru-RU" b="1" i="0" u="none"/>
            <a:t>Дисциплинарная Комиссия адвокатуры</a:t>
          </a:r>
          <a:endParaRPr lang="ru-KZ" dirty="0"/>
        </a:p>
      </dgm:t>
    </dgm:pt>
    <dgm:pt modelId="{17C4A1E8-7AD5-4C78-AF15-F7EA99926773}" type="parTrans" cxnId="{8B948B1D-958D-4471-B9B2-1256A6DDF949}">
      <dgm:prSet/>
      <dgm:spPr/>
      <dgm:t>
        <a:bodyPr/>
        <a:lstStyle/>
        <a:p>
          <a:endParaRPr lang="ru-KZ"/>
        </a:p>
      </dgm:t>
    </dgm:pt>
    <dgm:pt modelId="{240FBCB0-548B-4B3E-96CF-D43401C7B8FD}" type="sibTrans" cxnId="{8B948B1D-958D-4471-B9B2-1256A6DDF949}">
      <dgm:prSet/>
      <dgm:spPr/>
      <dgm:t>
        <a:bodyPr/>
        <a:lstStyle/>
        <a:p>
          <a:endParaRPr lang="ru-KZ"/>
        </a:p>
      </dgm:t>
    </dgm:pt>
    <dgm:pt modelId="{F57A5759-93E6-4766-8646-EB2F72E30249}">
      <dgm:prSet phldrT="[Текст]"/>
      <dgm:spPr/>
      <dgm:t>
        <a:bodyPr/>
        <a:lstStyle/>
        <a:p>
          <a:r>
            <a:rPr lang="ru-RU" b="1" i="0" u="none" dirty="0"/>
            <a:t>Научно-консультативный Совет</a:t>
          </a:r>
          <a:endParaRPr lang="ru-KZ" dirty="0"/>
        </a:p>
      </dgm:t>
    </dgm:pt>
    <dgm:pt modelId="{9BF4133E-5988-4858-8C6B-BFEC7D3C62E6}" type="parTrans" cxnId="{C9BD91E4-3480-47BF-9E81-79499AD2B540}">
      <dgm:prSet/>
      <dgm:spPr/>
      <dgm:t>
        <a:bodyPr/>
        <a:lstStyle/>
        <a:p>
          <a:endParaRPr lang="ru-KZ"/>
        </a:p>
      </dgm:t>
    </dgm:pt>
    <dgm:pt modelId="{B16DCC6E-5917-41E8-AB9D-F0EA6A328832}" type="sibTrans" cxnId="{C9BD91E4-3480-47BF-9E81-79499AD2B540}">
      <dgm:prSet/>
      <dgm:spPr/>
      <dgm:t>
        <a:bodyPr/>
        <a:lstStyle/>
        <a:p>
          <a:endParaRPr lang="ru-KZ"/>
        </a:p>
      </dgm:t>
    </dgm:pt>
    <dgm:pt modelId="{DDF84985-FE4F-4CFE-96A2-8D4105D9CF0B}">
      <dgm:prSet phldrT="[Текст]"/>
      <dgm:spPr/>
      <dgm:t>
        <a:bodyPr/>
        <a:lstStyle/>
        <a:p>
          <a:r>
            <a:rPr lang="ru-RU" b="1" i="0" u="none" dirty="0"/>
            <a:t>Комиссия по защите профессиональных </a:t>
          </a:r>
        </a:p>
        <a:p>
          <a:r>
            <a:rPr lang="ru-RU" b="1" i="0" u="none" dirty="0"/>
            <a:t>прав адвокатов </a:t>
          </a:r>
          <a:endParaRPr lang="ru-KZ" dirty="0"/>
        </a:p>
      </dgm:t>
    </dgm:pt>
    <dgm:pt modelId="{25A53544-D163-4164-886B-F7FAD70B4806}" type="parTrans" cxnId="{BF89E8BE-E05B-4D8B-9883-BB4C81775D2F}">
      <dgm:prSet/>
      <dgm:spPr/>
      <dgm:t>
        <a:bodyPr/>
        <a:lstStyle/>
        <a:p>
          <a:endParaRPr lang="ru-KZ"/>
        </a:p>
      </dgm:t>
    </dgm:pt>
    <dgm:pt modelId="{F8B2EACE-9280-4C62-8689-E687AED2B443}" type="sibTrans" cxnId="{BF89E8BE-E05B-4D8B-9883-BB4C81775D2F}">
      <dgm:prSet/>
      <dgm:spPr/>
      <dgm:t>
        <a:bodyPr/>
        <a:lstStyle/>
        <a:p>
          <a:endParaRPr lang="ru-KZ"/>
        </a:p>
      </dgm:t>
    </dgm:pt>
    <dgm:pt modelId="{1F4FC1DE-21C6-435C-8F24-EF56DFFA72A1}" type="pres">
      <dgm:prSet presAssocID="{D187071A-48A1-4C35-931B-811439F520D7}" presName="linear" presStyleCnt="0">
        <dgm:presLayoutVars>
          <dgm:dir/>
          <dgm:animLvl val="lvl"/>
          <dgm:resizeHandles val="exact"/>
        </dgm:presLayoutVars>
      </dgm:prSet>
      <dgm:spPr/>
    </dgm:pt>
    <dgm:pt modelId="{8A792DCA-FD65-415A-A442-458A760D0CC1}" type="pres">
      <dgm:prSet presAssocID="{C307F8CE-F3FE-4356-A6D2-3586B5A235E0}" presName="parentLin" presStyleCnt="0"/>
      <dgm:spPr/>
    </dgm:pt>
    <dgm:pt modelId="{A0DCD550-A90B-4577-99F8-294996FFD6BF}" type="pres">
      <dgm:prSet presAssocID="{C307F8CE-F3FE-4356-A6D2-3586B5A235E0}" presName="parentLeftMargin" presStyleLbl="node1" presStyleIdx="0" presStyleCnt="3"/>
      <dgm:spPr/>
    </dgm:pt>
    <dgm:pt modelId="{820C34EB-0087-4DB0-8ECD-B3C30AE4A50A}" type="pres">
      <dgm:prSet presAssocID="{C307F8CE-F3FE-4356-A6D2-3586B5A235E0}" presName="parentText" presStyleLbl="node1" presStyleIdx="0" presStyleCnt="3" custScaleY="122803">
        <dgm:presLayoutVars>
          <dgm:chMax val="0"/>
          <dgm:bulletEnabled val="1"/>
        </dgm:presLayoutVars>
      </dgm:prSet>
      <dgm:spPr/>
    </dgm:pt>
    <dgm:pt modelId="{7B45D9BD-5C53-4025-BE41-8EFD2F115647}" type="pres">
      <dgm:prSet presAssocID="{C307F8CE-F3FE-4356-A6D2-3586B5A235E0}" presName="negativeSpace" presStyleCnt="0"/>
      <dgm:spPr/>
    </dgm:pt>
    <dgm:pt modelId="{FF1A8481-9143-49FC-97C1-D1F349103862}" type="pres">
      <dgm:prSet presAssocID="{C307F8CE-F3FE-4356-A6D2-3586B5A235E0}" presName="childText" presStyleLbl="conFgAcc1" presStyleIdx="0" presStyleCnt="3" custScaleY="117302">
        <dgm:presLayoutVars>
          <dgm:bulletEnabled val="1"/>
        </dgm:presLayoutVars>
      </dgm:prSet>
      <dgm:spPr/>
    </dgm:pt>
    <dgm:pt modelId="{CD0BF15F-B5A8-4E2A-933B-9831998FECA2}" type="pres">
      <dgm:prSet presAssocID="{240FBCB0-548B-4B3E-96CF-D43401C7B8FD}" presName="spaceBetweenRectangles" presStyleCnt="0"/>
      <dgm:spPr/>
    </dgm:pt>
    <dgm:pt modelId="{7C1A1B82-7248-4B15-8E63-2A22A996C706}" type="pres">
      <dgm:prSet presAssocID="{F57A5759-93E6-4766-8646-EB2F72E30249}" presName="parentLin" presStyleCnt="0"/>
      <dgm:spPr/>
    </dgm:pt>
    <dgm:pt modelId="{E69D50DA-7913-4039-BC73-7F407317F6EE}" type="pres">
      <dgm:prSet presAssocID="{F57A5759-93E6-4766-8646-EB2F72E30249}" presName="parentLeftMargin" presStyleLbl="node1" presStyleIdx="0" presStyleCnt="3"/>
      <dgm:spPr/>
    </dgm:pt>
    <dgm:pt modelId="{2E69CD51-7982-421F-85E9-3FF708DDEAC7}" type="pres">
      <dgm:prSet presAssocID="{F57A5759-93E6-4766-8646-EB2F72E30249}" presName="parentText" presStyleLbl="node1" presStyleIdx="1" presStyleCnt="3" custScaleY="116112" custLinFactNeighborX="-16408" custLinFactNeighborY="13584">
        <dgm:presLayoutVars>
          <dgm:chMax val="0"/>
          <dgm:bulletEnabled val="1"/>
        </dgm:presLayoutVars>
      </dgm:prSet>
      <dgm:spPr/>
    </dgm:pt>
    <dgm:pt modelId="{4DFF1B23-6E68-44A7-88A2-09B373A4022E}" type="pres">
      <dgm:prSet presAssocID="{F57A5759-93E6-4766-8646-EB2F72E30249}" presName="negativeSpace" presStyleCnt="0"/>
      <dgm:spPr/>
    </dgm:pt>
    <dgm:pt modelId="{8FF27929-0447-415B-BAED-26DFDE813745}" type="pres">
      <dgm:prSet presAssocID="{F57A5759-93E6-4766-8646-EB2F72E30249}" presName="childText" presStyleLbl="conFgAcc1" presStyleIdx="1" presStyleCnt="3" custScaleY="145778">
        <dgm:presLayoutVars>
          <dgm:bulletEnabled val="1"/>
        </dgm:presLayoutVars>
      </dgm:prSet>
      <dgm:spPr/>
    </dgm:pt>
    <dgm:pt modelId="{6E0397FB-D60D-4894-9DD3-632B8AD90FBB}" type="pres">
      <dgm:prSet presAssocID="{B16DCC6E-5917-41E8-AB9D-F0EA6A328832}" presName="spaceBetweenRectangles" presStyleCnt="0"/>
      <dgm:spPr/>
    </dgm:pt>
    <dgm:pt modelId="{F69A2CC4-5CA3-4553-90B4-38CB9251B7FD}" type="pres">
      <dgm:prSet presAssocID="{DDF84985-FE4F-4CFE-96A2-8D4105D9CF0B}" presName="parentLin" presStyleCnt="0"/>
      <dgm:spPr/>
    </dgm:pt>
    <dgm:pt modelId="{7B1A1266-081B-4369-A530-778E812D2B2C}" type="pres">
      <dgm:prSet presAssocID="{DDF84985-FE4F-4CFE-96A2-8D4105D9CF0B}" presName="parentLeftMargin" presStyleLbl="node1" presStyleIdx="1" presStyleCnt="3"/>
      <dgm:spPr/>
    </dgm:pt>
    <dgm:pt modelId="{29FA3634-CC0E-4134-8DFF-F615D5F12B93}" type="pres">
      <dgm:prSet presAssocID="{DDF84985-FE4F-4CFE-96A2-8D4105D9CF0B}" presName="parentText" presStyleLbl="node1" presStyleIdx="2" presStyleCnt="3" custScaleY="141154">
        <dgm:presLayoutVars>
          <dgm:chMax val="0"/>
          <dgm:bulletEnabled val="1"/>
        </dgm:presLayoutVars>
      </dgm:prSet>
      <dgm:spPr/>
    </dgm:pt>
    <dgm:pt modelId="{CF688371-B6ED-4423-88DD-32C22346FC2B}" type="pres">
      <dgm:prSet presAssocID="{DDF84985-FE4F-4CFE-96A2-8D4105D9CF0B}" presName="negativeSpace" presStyleCnt="0"/>
      <dgm:spPr/>
    </dgm:pt>
    <dgm:pt modelId="{E3926E01-6419-4FA4-8C1E-4D4269364DCA}" type="pres">
      <dgm:prSet presAssocID="{DDF84985-FE4F-4CFE-96A2-8D4105D9CF0B}" presName="childText" presStyleLbl="conFgAcc1" presStyleIdx="2" presStyleCnt="3" custScaleY="139605">
        <dgm:presLayoutVars>
          <dgm:bulletEnabled val="1"/>
        </dgm:presLayoutVars>
      </dgm:prSet>
      <dgm:spPr/>
    </dgm:pt>
  </dgm:ptLst>
  <dgm:cxnLst>
    <dgm:cxn modelId="{633AF118-E0D9-44E0-8358-3CF7216CE737}" type="presOf" srcId="{F57A5759-93E6-4766-8646-EB2F72E30249}" destId="{2E69CD51-7982-421F-85E9-3FF708DDEAC7}" srcOrd="1" destOrd="0" presId="urn:microsoft.com/office/officeart/2005/8/layout/list1"/>
    <dgm:cxn modelId="{8B948B1D-958D-4471-B9B2-1256A6DDF949}" srcId="{D187071A-48A1-4C35-931B-811439F520D7}" destId="{C307F8CE-F3FE-4356-A6D2-3586B5A235E0}" srcOrd="0" destOrd="0" parTransId="{17C4A1E8-7AD5-4C78-AF15-F7EA99926773}" sibTransId="{240FBCB0-548B-4B3E-96CF-D43401C7B8FD}"/>
    <dgm:cxn modelId="{73E3FD2E-86B9-4926-9EFB-953FFAA33E8B}" type="presOf" srcId="{D187071A-48A1-4C35-931B-811439F520D7}" destId="{1F4FC1DE-21C6-435C-8F24-EF56DFFA72A1}" srcOrd="0" destOrd="0" presId="urn:microsoft.com/office/officeart/2005/8/layout/list1"/>
    <dgm:cxn modelId="{0F7C5330-CDC6-48EF-8D31-1F6098902A44}" type="presOf" srcId="{C307F8CE-F3FE-4356-A6D2-3586B5A235E0}" destId="{A0DCD550-A90B-4577-99F8-294996FFD6BF}" srcOrd="0" destOrd="0" presId="urn:microsoft.com/office/officeart/2005/8/layout/list1"/>
    <dgm:cxn modelId="{097D8983-0131-40B8-8E99-8CC82E1CFEDA}" type="presOf" srcId="{F57A5759-93E6-4766-8646-EB2F72E30249}" destId="{E69D50DA-7913-4039-BC73-7F407317F6EE}" srcOrd="0" destOrd="0" presId="urn:microsoft.com/office/officeart/2005/8/layout/list1"/>
    <dgm:cxn modelId="{7B3F04A5-69EE-4005-8ACB-514C64BC7C87}" type="presOf" srcId="{C307F8CE-F3FE-4356-A6D2-3586B5A235E0}" destId="{820C34EB-0087-4DB0-8ECD-B3C30AE4A50A}" srcOrd="1" destOrd="0" presId="urn:microsoft.com/office/officeart/2005/8/layout/list1"/>
    <dgm:cxn modelId="{BF89E8BE-E05B-4D8B-9883-BB4C81775D2F}" srcId="{D187071A-48A1-4C35-931B-811439F520D7}" destId="{DDF84985-FE4F-4CFE-96A2-8D4105D9CF0B}" srcOrd="2" destOrd="0" parTransId="{25A53544-D163-4164-886B-F7FAD70B4806}" sibTransId="{F8B2EACE-9280-4C62-8689-E687AED2B443}"/>
    <dgm:cxn modelId="{1DA16BBF-99DC-4325-B71A-01602F55675F}" type="presOf" srcId="{DDF84985-FE4F-4CFE-96A2-8D4105D9CF0B}" destId="{7B1A1266-081B-4369-A530-778E812D2B2C}" srcOrd="0" destOrd="0" presId="urn:microsoft.com/office/officeart/2005/8/layout/list1"/>
    <dgm:cxn modelId="{6A5D1BD7-5BFA-4F57-B399-8725265779AD}" type="presOf" srcId="{DDF84985-FE4F-4CFE-96A2-8D4105D9CF0B}" destId="{29FA3634-CC0E-4134-8DFF-F615D5F12B93}" srcOrd="1" destOrd="0" presId="urn:microsoft.com/office/officeart/2005/8/layout/list1"/>
    <dgm:cxn modelId="{C9BD91E4-3480-47BF-9E81-79499AD2B540}" srcId="{D187071A-48A1-4C35-931B-811439F520D7}" destId="{F57A5759-93E6-4766-8646-EB2F72E30249}" srcOrd="1" destOrd="0" parTransId="{9BF4133E-5988-4858-8C6B-BFEC7D3C62E6}" sibTransId="{B16DCC6E-5917-41E8-AB9D-F0EA6A328832}"/>
    <dgm:cxn modelId="{5745BE50-01F6-4EA6-A2C0-1D291290062C}" type="presParOf" srcId="{1F4FC1DE-21C6-435C-8F24-EF56DFFA72A1}" destId="{8A792DCA-FD65-415A-A442-458A760D0CC1}" srcOrd="0" destOrd="0" presId="urn:microsoft.com/office/officeart/2005/8/layout/list1"/>
    <dgm:cxn modelId="{26BD448E-E247-4FEF-AAEF-94A485850996}" type="presParOf" srcId="{8A792DCA-FD65-415A-A442-458A760D0CC1}" destId="{A0DCD550-A90B-4577-99F8-294996FFD6BF}" srcOrd="0" destOrd="0" presId="urn:microsoft.com/office/officeart/2005/8/layout/list1"/>
    <dgm:cxn modelId="{353FD882-18B6-4C20-AADA-03BFF599B8AC}" type="presParOf" srcId="{8A792DCA-FD65-415A-A442-458A760D0CC1}" destId="{820C34EB-0087-4DB0-8ECD-B3C30AE4A50A}" srcOrd="1" destOrd="0" presId="urn:microsoft.com/office/officeart/2005/8/layout/list1"/>
    <dgm:cxn modelId="{C5DD1D13-02BF-47F5-8247-04A78B093285}" type="presParOf" srcId="{1F4FC1DE-21C6-435C-8F24-EF56DFFA72A1}" destId="{7B45D9BD-5C53-4025-BE41-8EFD2F115647}" srcOrd="1" destOrd="0" presId="urn:microsoft.com/office/officeart/2005/8/layout/list1"/>
    <dgm:cxn modelId="{E9D985AA-5346-426E-8C7E-2C0766A367C0}" type="presParOf" srcId="{1F4FC1DE-21C6-435C-8F24-EF56DFFA72A1}" destId="{FF1A8481-9143-49FC-97C1-D1F349103862}" srcOrd="2" destOrd="0" presId="urn:microsoft.com/office/officeart/2005/8/layout/list1"/>
    <dgm:cxn modelId="{A4AC577D-4CFB-4466-A6D6-EF363F651FE2}" type="presParOf" srcId="{1F4FC1DE-21C6-435C-8F24-EF56DFFA72A1}" destId="{CD0BF15F-B5A8-4E2A-933B-9831998FECA2}" srcOrd="3" destOrd="0" presId="urn:microsoft.com/office/officeart/2005/8/layout/list1"/>
    <dgm:cxn modelId="{41362976-8215-411B-9B55-5CA05C6ECD10}" type="presParOf" srcId="{1F4FC1DE-21C6-435C-8F24-EF56DFFA72A1}" destId="{7C1A1B82-7248-4B15-8E63-2A22A996C706}" srcOrd="4" destOrd="0" presId="urn:microsoft.com/office/officeart/2005/8/layout/list1"/>
    <dgm:cxn modelId="{B6BEB40D-E30B-4A43-840C-9A812E5DC89F}" type="presParOf" srcId="{7C1A1B82-7248-4B15-8E63-2A22A996C706}" destId="{E69D50DA-7913-4039-BC73-7F407317F6EE}" srcOrd="0" destOrd="0" presId="urn:microsoft.com/office/officeart/2005/8/layout/list1"/>
    <dgm:cxn modelId="{67073A42-FF51-4539-BA1E-B9C37A5CE2BF}" type="presParOf" srcId="{7C1A1B82-7248-4B15-8E63-2A22A996C706}" destId="{2E69CD51-7982-421F-85E9-3FF708DDEAC7}" srcOrd="1" destOrd="0" presId="urn:microsoft.com/office/officeart/2005/8/layout/list1"/>
    <dgm:cxn modelId="{21D6BF15-6A7C-48C8-A093-972A581DCE61}" type="presParOf" srcId="{1F4FC1DE-21C6-435C-8F24-EF56DFFA72A1}" destId="{4DFF1B23-6E68-44A7-88A2-09B373A4022E}" srcOrd="5" destOrd="0" presId="urn:microsoft.com/office/officeart/2005/8/layout/list1"/>
    <dgm:cxn modelId="{9AAD5863-C7E2-4C5F-BF8E-37CB8B30FA3B}" type="presParOf" srcId="{1F4FC1DE-21C6-435C-8F24-EF56DFFA72A1}" destId="{8FF27929-0447-415B-BAED-26DFDE813745}" srcOrd="6" destOrd="0" presId="urn:microsoft.com/office/officeart/2005/8/layout/list1"/>
    <dgm:cxn modelId="{E4ED7F2B-8457-48BE-92BD-14C31716929C}" type="presParOf" srcId="{1F4FC1DE-21C6-435C-8F24-EF56DFFA72A1}" destId="{6E0397FB-D60D-4894-9DD3-632B8AD90FBB}" srcOrd="7" destOrd="0" presId="urn:microsoft.com/office/officeart/2005/8/layout/list1"/>
    <dgm:cxn modelId="{2B8D8F13-D5D8-482B-996B-248337520B43}" type="presParOf" srcId="{1F4FC1DE-21C6-435C-8F24-EF56DFFA72A1}" destId="{F69A2CC4-5CA3-4553-90B4-38CB9251B7FD}" srcOrd="8" destOrd="0" presId="urn:microsoft.com/office/officeart/2005/8/layout/list1"/>
    <dgm:cxn modelId="{D42C5EBA-9B68-4E0C-84FC-F381E4C6E023}" type="presParOf" srcId="{F69A2CC4-5CA3-4553-90B4-38CB9251B7FD}" destId="{7B1A1266-081B-4369-A530-778E812D2B2C}" srcOrd="0" destOrd="0" presId="urn:microsoft.com/office/officeart/2005/8/layout/list1"/>
    <dgm:cxn modelId="{67B4BA57-731B-459E-BD9E-C9CF0479706E}" type="presParOf" srcId="{F69A2CC4-5CA3-4553-90B4-38CB9251B7FD}" destId="{29FA3634-CC0E-4134-8DFF-F615D5F12B93}" srcOrd="1" destOrd="0" presId="urn:microsoft.com/office/officeart/2005/8/layout/list1"/>
    <dgm:cxn modelId="{2B784290-065A-4435-8AB7-82230CDFA4D4}" type="presParOf" srcId="{1F4FC1DE-21C6-435C-8F24-EF56DFFA72A1}" destId="{CF688371-B6ED-4423-88DD-32C22346FC2B}" srcOrd="9" destOrd="0" presId="urn:microsoft.com/office/officeart/2005/8/layout/list1"/>
    <dgm:cxn modelId="{1E32723D-4675-4B72-A4D7-BE4E49ADB17D}" type="presParOf" srcId="{1F4FC1DE-21C6-435C-8F24-EF56DFFA72A1}" destId="{E3926E01-6419-4FA4-8C1E-4D4269364DC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128308-9FC2-4532-AF5C-E9AF6391ED89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7F0F0F08-8D2A-477F-9A10-1F3BC9100FB5}">
      <dgm:prSet phldrT="[Текст]" custT="1"/>
      <dgm:spPr/>
      <dgm:t>
        <a:bodyPr/>
        <a:lstStyle/>
        <a:p>
          <a:r>
            <a:rPr lang="kk-KZ" sz="1800" dirty="0">
              <a:solidFill>
                <a:schemeClr val="tx2">
                  <a:lumMod val="10000"/>
                </a:schemeClr>
              </a:solidFill>
            </a:rPr>
            <a:t>Республиканская коллегия адвокатов</a:t>
          </a:r>
          <a:endParaRPr lang="ru-KZ" sz="1800" dirty="0">
            <a:solidFill>
              <a:schemeClr val="tx2">
                <a:lumMod val="10000"/>
              </a:schemeClr>
            </a:solidFill>
          </a:endParaRPr>
        </a:p>
      </dgm:t>
    </dgm:pt>
    <dgm:pt modelId="{6E71F691-AB58-4AD5-8389-9A485FBD19A7}" type="parTrans" cxnId="{465D8FAF-329E-4E30-B06F-62CE777FC6BE}">
      <dgm:prSet/>
      <dgm:spPr/>
      <dgm:t>
        <a:bodyPr/>
        <a:lstStyle/>
        <a:p>
          <a:endParaRPr lang="ru-KZ"/>
        </a:p>
      </dgm:t>
    </dgm:pt>
    <dgm:pt modelId="{6784291D-1323-4B88-9EE5-15870AA976DA}" type="sibTrans" cxnId="{465D8FAF-329E-4E30-B06F-62CE777FC6BE}">
      <dgm:prSet/>
      <dgm:spPr/>
      <dgm:t>
        <a:bodyPr/>
        <a:lstStyle/>
        <a:p>
          <a:endParaRPr lang="ru-KZ"/>
        </a:p>
      </dgm:t>
    </dgm:pt>
    <dgm:pt modelId="{F51B16DB-7A29-4D96-8317-47FDA5C8337F}">
      <dgm:prSet phldrT="[Текст]" custT="1"/>
      <dgm:spPr/>
      <dgm:t>
        <a:bodyPr/>
        <a:lstStyle/>
        <a:p>
          <a:r>
            <a:rPr lang="kk-KZ" sz="1800" dirty="0">
              <a:solidFill>
                <a:schemeClr val="tx2">
                  <a:lumMod val="10000"/>
                </a:schemeClr>
              </a:solidFill>
            </a:rPr>
            <a:t>ТКА являются членами РКА</a:t>
          </a:r>
          <a:endParaRPr lang="ru-KZ" sz="1800" dirty="0">
            <a:solidFill>
              <a:schemeClr val="tx2">
                <a:lumMod val="10000"/>
              </a:schemeClr>
            </a:solidFill>
          </a:endParaRPr>
        </a:p>
      </dgm:t>
    </dgm:pt>
    <dgm:pt modelId="{3E5873BA-FD3B-4C02-9007-C54A024B89B8}" type="parTrans" cxnId="{6BDA6176-3A2F-4FB1-9B72-CD4AB36383C8}">
      <dgm:prSet/>
      <dgm:spPr/>
      <dgm:t>
        <a:bodyPr/>
        <a:lstStyle/>
        <a:p>
          <a:endParaRPr lang="ru-KZ"/>
        </a:p>
      </dgm:t>
    </dgm:pt>
    <dgm:pt modelId="{04FB5260-7102-4CCF-BE77-5C115B4568D4}" type="sibTrans" cxnId="{6BDA6176-3A2F-4FB1-9B72-CD4AB36383C8}">
      <dgm:prSet/>
      <dgm:spPr/>
      <dgm:t>
        <a:bodyPr/>
        <a:lstStyle/>
        <a:p>
          <a:endParaRPr lang="ru-KZ"/>
        </a:p>
      </dgm:t>
    </dgm:pt>
    <dgm:pt modelId="{EFAC0913-7FDA-4AD3-9674-55D17DA27284}">
      <dgm:prSet phldrT="[Текст]" custT="1"/>
      <dgm:spPr/>
      <dgm:t>
        <a:bodyPr/>
        <a:lstStyle/>
        <a:p>
          <a:r>
            <a:rPr lang="kk-KZ" sz="1600" dirty="0">
              <a:solidFill>
                <a:schemeClr val="tx2">
                  <a:lumMod val="10000"/>
                </a:schemeClr>
              </a:solidFill>
            </a:rPr>
            <a:t>Адвокатов являются членами ТКА по состоянию на 11 марта 2022 года</a:t>
          </a:r>
          <a:endParaRPr lang="ru-KZ" sz="1600" dirty="0">
            <a:solidFill>
              <a:schemeClr val="tx2">
                <a:lumMod val="10000"/>
              </a:schemeClr>
            </a:solidFill>
          </a:endParaRPr>
        </a:p>
      </dgm:t>
    </dgm:pt>
    <dgm:pt modelId="{F5FF9BC7-BFCF-41F3-A14E-7A44F3772A23}" type="parTrans" cxnId="{48ED8A58-9056-46CE-8949-D2CDBE86B585}">
      <dgm:prSet/>
      <dgm:spPr/>
      <dgm:t>
        <a:bodyPr/>
        <a:lstStyle/>
        <a:p>
          <a:endParaRPr lang="ru-KZ"/>
        </a:p>
      </dgm:t>
    </dgm:pt>
    <dgm:pt modelId="{3E6ED4D0-7DC5-4AAF-9D2E-2E7CA68E8351}" type="sibTrans" cxnId="{48ED8A58-9056-46CE-8949-D2CDBE86B585}">
      <dgm:prSet/>
      <dgm:spPr/>
      <dgm:t>
        <a:bodyPr/>
        <a:lstStyle/>
        <a:p>
          <a:endParaRPr lang="ru-KZ"/>
        </a:p>
      </dgm:t>
    </dgm:pt>
    <dgm:pt modelId="{27D1C5F2-E6FE-4D8C-AA4E-D7227D0D2FA5}" type="pres">
      <dgm:prSet presAssocID="{C1128308-9FC2-4532-AF5C-E9AF6391ED89}" presName="linearFlow" presStyleCnt="0">
        <dgm:presLayoutVars>
          <dgm:dir/>
          <dgm:resizeHandles val="exact"/>
        </dgm:presLayoutVars>
      </dgm:prSet>
      <dgm:spPr/>
    </dgm:pt>
    <dgm:pt modelId="{A579E9FD-F300-4462-9222-66B32E0E5C1A}" type="pres">
      <dgm:prSet presAssocID="{7F0F0F08-8D2A-477F-9A10-1F3BC9100FB5}" presName="composite" presStyleCnt="0"/>
      <dgm:spPr/>
    </dgm:pt>
    <dgm:pt modelId="{DEB42C69-6405-4CE2-BE0B-CDF5F7545D36}" type="pres">
      <dgm:prSet presAssocID="{7F0F0F08-8D2A-477F-9A10-1F3BC9100FB5}" presName="imgShp" presStyleLbl="fgImgPlace1" presStyleIdx="0" presStyleCnt="3"/>
      <dgm:spPr>
        <a:solidFill>
          <a:schemeClr val="accent1">
            <a:lumMod val="40000"/>
            <a:lumOff val="60000"/>
          </a:schemeClr>
        </a:solidFill>
      </dgm:spPr>
    </dgm:pt>
    <dgm:pt modelId="{3F2D819C-8CF5-4647-B35A-0677049C0C20}" type="pres">
      <dgm:prSet presAssocID="{7F0F0F08-8D2A-477F-9A10-1F3BC9100FB5}" presName="txShp" presStyleLbl="node1" presStyleIdx="0" presStyleCnt="3">
        <dgm:presLayoutVars>
          <dgm:bulletEnabled val="1"/>
        </dgm:presLayoutVars>
      </dgm:prSet>
      <dgm:spPr/>
    </dgm:pt>
    <dgm:pt modelId="{101E83EC-AC6E-4088-8513-FF66A334C673}" type="pres">
      <dgm:prSet presAssocID="{6784291D-1323-4B88-9EE5-15870AA976DA}" presName="spacing" presStyleCnt="0"/>
      <dgm:spPr/>
    </dgm:pt>
    <dgm:pt modelId="{F2614B08-9128-4DAA-8ABA-ED10BCA7A0D8}" type="pres">
      <dgm:prSet presAssocID="{F51B16DB-7A29-4D96-8317-47FDA5C8337F}" presName="composite" presStyleCnt="0"/>
      <dgm:spPr/>
    </dgm:pt>
    <dgm:pt modelId="{5EAEB7A5-1295-4D02-849A-CA594916F619}" type="pres">
      <dgm:prSet presAssocID="{F51B16DB-7A29-4D96-8317-47FDA5C8337F}" presName="imgShp" presStyleLbl="fgImgPlace1" presStyleIdx="1" presStyleCnt="3"/>
      <dgm:spPr>
        <a:solidFill>
          <a:schemeClr val="accent1">
            <a:lumMod val="40000"/>
            <a:lumOff val="60000"/>
          </a:schemeClr>
        </a:solidFill>
      </dgm:spPr>
    </dgm:pt>
    <dgm:pt modelId="{D8B97FAE-CE8A-4937-9040-339D01C863BE}" type="pres">
      <dgm:prSet presAssocID="{F51B16DB-7A29-4D96-8317-47FDA5C8337F}" presName="txShp" presStyleLbl="node1" presStyleIdx="1" presStyleCnt="3">
        <dgm:presLayoutVars>
          <dgm:bulletEnabled val="1"/>
        </dgm:presLayoutVars>
      </dgm:prSet>
      <dgm:spPr/>
    </dgm:pt>
    <dgm:pt modelId="{EF1E4809-A54D-4692-B089-10EE582742D1}" type="pres">
      <dgm:prSet presAssocID="{04FB5260-7102-4CCF-BE77-5C115B4568D4}" presName="spacing" presStyleCnt="0"/>
      <dgm:spPr/>
    </dgm:pt>
    <dgm:pt modelId="{0FDB1F51-CDCB-40E8-8F77-449C026B389E}" type="pres">
      <dgm:prSet presAssocID="{EFAC0913-7FDA-4AD3-9674-55D17DA27284}" presName="composite" presStyleCnt="0"/>
      <dgm:spPr/>
    </dgm:pt>
    <dgm:pt modelId="{827939D1-D4CE-4741-B33A-2A9C4AA70E9C}" type="pres">
      <dgm:prSet presAssocID="{EFAC0913-7FDA-4AD3-9674-55D17DA27284}" presName="imgShp" presStyleLbl="fgImgPlace1" presStyleIdx="2" presStyleCnt="3"/>
      <dgm:spPr>
        <a:solidFill>
          <a:schemeClr val="accent1">
            <a:lumMod val="40000"/>
            <a:lumOff val="60000"/>
          </a:schemeClr>
        </a:solidFill>
      </dgm:spPr>
    </dgm:pt>
    <dgm:pt modelId="{CDFC641C-68E3-4E0E-8F2A-A1D9A4148895}" type="pres">
      <dgm:prSet presAssocID="{EFAC0913-7FDA-4AD3-9674-55D17DA27284}" presName="txShp" presStyleLbl="node1" presStyleIdx="2" presStyleCnt="3">
        <dgm:presLayoutVars>
          <dgm:bulletEnabled val="1"/>
        </dgm:presLayoutVars>
      </dgm:prSet>
      <dgm:spPr/>
    </dgm:pt>
  </dgm:ptLst>
  <dgm:cxnLst>
    <dgm:cxn modelId="{E313621C-9168-4737-A832-6224B996E3A6}" type="presOf" srcId="{7F0F0F08-8D2A-477F-9A10-1F3BC9100FB5}" destId="{3F2D819C-8CF5-4647-B35A-0677049C0C20}" srcOrd="0" destOrd="0" presId="urn:microsoft.com/office/officeart/2005/8/layout/vList3"/>
    <dgm:cxn modelId="{B06CB666-3D6D-4000-8E9A-3812DFD420B4}" type="presOf" srcId="{EFAC0913-7FDA-4AD3-9674-55D17DA27284}" destId="{CDFC641C-68E3-4E0E-8F2A-A1D9A4148895}" srcOrd="0" destOrd="0" presId="urn:microsoft.com/office/officeart/2005/8/layout/vList3"/>
    <dgm:cxn modelId="{6BDA6176-3A2F-4FB1-9B72-CD4AB36383C8}" srcId="{C1128308-9FC2-4532-AF5C-E9AF6391ED89}" destId="{F51B16DB-7A29-4D96-8317-47FDA5C8337F}" srcOrd="1" destOrd="0" parTransId="{3E5873BA-FD3B-4C02-9007-C54A024B89B8}" sibTransId="{04FB5260-7102-4CCF-BE77-5C115B4568D4}"/>
    <dgm:cxn modelId="{48ED8A58-9056-46CE-8949-D2CDBE86B585}" srcId="{C1128308-9FC2-4532-AF5C-E9AF6391ED89}" destId="{EFAC0913-7FDA-4AD3-9674-55D17DA27284}" srcOrd="2" destOrd="0" parTransId="{F5FF9BC7-BFCF-41F3-A14E-7A44F3772A23}" sibTransId="{3E6ED4D0-7DC5-4AAF-9D2E-2E7CA68E8351}"/>
    <dgm:cxn modelId="{465D8FAF-329E-4E30-B06F-62CE777FC6BE}" srcId="{C1128308-9FC2-4532-AF5C-E9AF6391ED89}" destId="{7F0F0F08-8D2A-477F-9A10-1F3BC9100FB5}" srcOrd="0" destOrd="0" parTransId="{6E71F691-AB58-4AD5-8389-9A485FBD19A7}" sibTransId="{6784291D-1323-4B88-9EE5-15870AA976DA}"/>
    <dgm:cxn modelId="{3C3C13B3-D081-40BB-BC2C-1AF656F9F60F}" type="presOf" srcId="{F51B16DB-7A29-4D96-8317-47FDA5C8337F}" destId="{D8B97FAE-CE8A-4937-9040-339D01C863BE}" srcOrd="0" destOrd="0" presId="urn:microsoft.com/office/officeart/2005/8/layout/vList3"/>
    <dgm:cxn modelId="{12B5A0BD-EC71-409F-8946-E30BB4FB797D}" type="presOf" srcId="{C1128308-9FC2-4532-AF5C-E9AF6391ED89}" destId="{27D1C5F2-E6FE-4D8C-AA4E-D7227D0D2FA5}" srcOrd="0" destOrd="0" presId="urn:microsoft.com/office/officeart/2005/8/layout/vList3"/>
    <dgm:cxn modelId="{7B6D37D9-9E81-4A38-825B-C6A00CE0B908}" type="presParOf" srcId="{27D1C5F2-E6FE-4D8C-AA4E-D7227D0D2FA5}" destId="{A579E9FD-F300-4462-9222-66B32E0E5C1A}" srcOrd="0" destOrd="0" presId="urn:microsoft.com/office/officeart/2005/8/layout/vList3"/>
    <dgm:cxn modelId="{E5A23E8C-A9D9-4B5B-8778-7AAACF5F92B7}" type="presParOf" srcId="{A579E9FD-F300-4462-9222-66B32E0E5C1A}" destId="{DEB42C69-6405-4CE2-BE0B-CDF5F7545D36}" srcOrd="0" destOrd="0" presId="urn:microsoft.com/office/officeart/2005/8/layout/vList3"/>
    <dgm:cxn modelId="{492DF7A1-A450-48EB-AF27-C01C0AD6D4E5}" type="presParOf" srcId="{A579E9FD-F300-4462-9222-66B32E0E5C1A}" destId="{3F2D819C-8CF5-4647-B35A-0677049C0C20}" srcOrd="1" destOrd="0" presId="urn:microsoft.com/office/officeart/2005/8/layout/vList3"/>
    <dgm:cxn modelId="{1D2E8502-2C52-4B96-913A-37F95E10C79C}" type="presParOf" srcId="{27D1C5F2-E6FE-4D8C-AA4E-D7227D0D2FA5}" destId="{101E83EC-AC6E-4088-8513-FF66A334C673}" srcOrd="1" destOrd="0" presId="urn:microsoft.com/office/officeart/2005/8/layout/vList3"/>
    <dgm:cxn modelId="{2D405A65-6757-4B82-89F6-150FBE3CD8D9}" type="presParOf" srcId="{27D1C5F2-E6FE-4D8C-AA4E-D7227D0D2FA5}" destId="{F2614B08-9128-4DAA-8ABA-ED10BCA7A0D8}" srcOrd="2" destOrd="0" presId="urn:microsoft.com/office/officeart/2005/8/layout/vList3"/>
    <dgm:cxn modelId="{69A2D0EF-1B1C-45BE-BB53-EDC9F44F1EE4}" type="presParOf" srcId="{F2614B08-9128-4DAA-8ABA-ED10BCA7A0D8}" destId="{5EAEB7A5-1295-4D02-849A-CA594916F619}" srcOrd="0" destOrd="0" presId="urn:microsoft.com/office/officeart/2005/8/layout/vList3"/>
    <dgm:cxn modelId="{266E9306-F252-4CB2-AA8A-DFCA7320BDBA}" type="presParOf" srcId="{F2614B08-9128-4DAA-8ABA-ED10BCA7A0D8}" destId="{D8B97FAE-CE8A-4937-9040-339D01C863BE}" srcOrd="1" destOrd="0" presId="urn:microsoft.com/office/officeart/2005/8/layout/vList3"/>
    <dgm:cxn modelId="{7D623554-0FA1-4DA7-95B6-4D4E328D11C3}" type="presParOf" srcId="{27D1C5F2-E6FE-4D8C-AA4E-D7227D0D2FA5}" destId="{EF1E4809-A54D-4692-B089-10EE582742D1}" srcOrd="3" destOrd="0" presId="urn:microsoft.com/office/officeart/2005/8/layout/vList3"/>
    <dgm:cxn modelId="{7AF4864C-0F0C-42E1-9ABD-60B3E3D29B42}" type="presParOf" srcId="{27D1C5F2-E6FE-4D8C-AA4E-D7227D0D2FA5}" destId="{0FDB1F51-CDCB-40E8-8F77-449C026B389E}" srcOrd="4" destOrd="0" presId="urn:microsoft.com/office/officeart/2005/8/layout/vList3"/>
    <dgm:cxn modelId="{9B473553-DDE6-4ADC-84A6-F451514B11FA}" type="presParOf" srcId="{0FDB1F51-CDCB-40E8-8F77-449C026B389E}" destId="{827939D1-D4CE-4741-B33A-2A9C4AA70E9C}" srcOrd="0" destOrd="0" presId="urn:microsoft.com/office/officeart/2005/8/layout/vList3"/>
    <dgm:cxn modelId="{77119493-32EA-4198-B407-B1F28A04A158}" type="presParOf" srcId="{0FDB1F51-CDCB-40E8-8F77-449C026B389E}" destId="{CDFC641C-68E3-4E0E-8F2A-A1D9A4148895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128308-9FC2-4532-AF5C-E9AF6391ED89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0F0F08-8D2A-477F-9A10-1F3BC9100FB5}">
      <dgm:prSet phldrT="[Текст]"/>
      <dgm:spPr/>
      <dgm:t>
        <a:bodyPr/>
        <a:lstStyle/>
        <a:p>
          <a:r>
            <a:rPr lang="kk-KZ" dirty="0">
              <a:solidFill>
                <a:schemeClr val="tx2">
                  <a:lumMod val="10000"/>
                </a:schemeClr>
              </a:solidFill>
            </a:rPr>
            <a:t>Адвокатов в адвокатских конторах</a:t>
          </a:r>
          <a:endParaRPr lang="ru-KZ" dirty="0">
            <a:solidFill>
              <a:schemeClr val="tx2">
                <a:lumMod val="10000"/>
              </a:schemeClr>
            </a:solidFill>
          </a:endParaRPr>
        </a:p>
      </dgm:t>
    </dgm:pt>
    <dgm:pt modelId="{6E71F691-AB58-4AD5-8389-9A485FBD19A7}" type="parTrans" cxnId="{465D8FAF-329E-4E30-B06F-62CE777FC6BE}">
      <dgm:prSet/>
      <dgm:spPr/>
      <dgm:t>
        <a:bodyPr/>
        <a:lstStyle/>
        <a:p>
          <a:endParaRPr lang="ru-KZ"/>
        </a:p>
      </dgm:t>
    </dgm:pt>
    <dgm:pt modelId="{6784291D-1323-4B88-9EE5-15870AA976DA}" type="sibTrans" cxnId="{465D8FAF-329E-4E30-B06F-62CE777FC6BE}">
      <dgm:prSet/>
      <dgm:spPr/>
      <dgm:t>
        <a:bodyPr/>
        <a:lstStyle/>
        <a:p>
          <a:endParaRPr lang="ru-KZ"/>
        </a:p>
      </dgm:t>
    </dgm:pt>
    <dgm:pt modelId="{F51B16DB-7A29-4D96-8317-47FDA5C8337F}">
      <dgm:prSet phldrT="[Текст]"/>
      <dgm:spPr/>
      <dgm:t>
        <a:bodyPr/>
        <a:lstStyle/>
        <a:p>
          <a:r>
            <a:rPr lang="kk-KZ" dirty="0">
              <a:solidFill>
                <a:schemeClr val="tx2">
                  <a:lumMod val="10000"/>
                </a:schemeClr>
              </a:solidFill>
            </a:rPr>
            <a:t>Адвокатов индивидуалов</a:t>
          </a:r>
          <a:endParaRPr lang="ru-KZ" dirty="0">
            <a:solidFill>
              <a:schemeClr val="tx2">
                <a:lumMod val="10000"/>
              </a:schemeClr>
            </a:solidFill>
          </a:endParaRPr>
        </a:p>
      </dgm:t>
    </dgm:pt>
    <dgm:pt modelId="{3E5873BA-FD3B-4C02-9007-C54A024B89B8}" type="parTrans" cxnId="{6BDA6176-3A2F-4FB1-9B72-CD4AB36383C8}">
      <dgm:prSet/>
      <dgm:spPr/>
      <dgm:t>
        <a:bodyPr/>
        <a:lstStyle/>
        <a:p>
          <a:endParaRPr lang="ru-KZ"/>
        </a:p>
      </dgm:t>
    </dgm:pt>
    <dgm:pt modelId="{04FB5260-7102-4CCF-BE77-5C115B4568D4}" type="sibTrans" cxnId="{6BDA6176-3A2F-4FB1-9B72-CD4AB36383C8}">
      <dgm:prSet/>
      <dgm:spPr/>
      <dgm:t>
        <a:bodyPr/>
        <a:lstStyle/>
        <a:p>
          <a:endParaRPr lang="ru-KZ"/>
        </a:p>
      </dgm:t>
    </dgm:pt>
    <dgm:pt modelId="{27D1C5F2-E6FE-4D8C-AA4E-D7227D0D2FA5}" type="pres">
      <dgm:prSet presAssocID="{C1128308-9FC2-4532-AF5C-E9AF6391ED89}" presName="linearFlow" presStyleCnt="0">
        <dgm:presLayoutVars>
          <dgm:dir/>
          <dgm:resizeHandles val="exact"/>
        </dgm:presLayoutVars>
      </dgm:prSet>
      <dgm:spPr/>
    </dgm:pt>
    <dgm:pt modelId="{A579E9FD-F300-4462-9222-66B32E0E5C1A}" type="pres">
      <dgm:prSet presAssocID="{7F0F0F08-8D2A-477F-9A10-1F3BC9100FB5}" presName="composite" presStyleCnt="0"/>
      <dgm:spPr/>
    </dgm:pt>
    <dgm:pt modelId="{DEB42C69-6405-4CE2-BE0B-CDF5F7545D36}" type="pres">
      <dgm:prSet presAssocID="{7F0F0F08-8D2A-477F-9A10-1F3BC9100FB5}" presName="imgShp" presStyleLbl="fgImgPlace1" presStyleIdx="0" presStyleCnt="2"/>
      <dgm:spPr>
        <a:solidFill>
          <a:schemeClr val="accent1">
            <a:lumMod val="40000"/>
            <a:lumOff val="60000"/>
          </a:schemeClr>
        </a:solidFill>
      </dgm:spPr>
    </dgm:pt>
    <dgm:pt modelId="{3F2D819C-8CF5-4647-B35A-0677049C0C20}" type="pres">
      <dgm:prSet presAssocID="{7F0F0F08-8D2A-477F-9A10-1F3BC9100FB5}" presName="txShp" presStyleLbl="node1" presStyleIdx="0" presStyleCnt="2">
        <dgm:presLayoutVars>
          <dgm:bulletEnabled val="1"/>
        </dgm:presLayoutVars>
      </dgm:prSet>
      <dgm:spPr/>
    </dgm:pt>
    <dgm:pt modelId="{101E83EC-AC6E-4088-8513-FF66A334C673}" type="pres">
      <dgm:prSet presAssocID="{6784291D-1323-4B88-9EE5-15870AA976DA}" presName="spacing" presStyleCnt="0"/>
      <dgm:spPr/>
    </dgm:pt>
    <dgm:pt modelId="{F2614B08-9128-4DAA-8ABA-ED10BCA7A0D8}" type="pres">
      <dgm:prSet presAssocID="{F51B16DB-7A29-4D96-8317-47FDA5C8337F}" presName="composite" presStyleCnt="0"/>
      <dgm:spPr/>
    </dgm:pt>
    <dgm:pt modelId="{5EAEB7A5-1295-4D02-849A-CA594916F619}" type="pres">
      <dgm:prSet presAssocID="{F51B16DB-7A29-4D96-8317-47FDA5C8337F}" presName="imgShp" presStyleLbl="fgImgPlace1" presStyleIdx="1" presStyleCnt="2"/>
      <dgm:spPr>
        <a:solidFill>
          <a:schemeClr val="accent1">
            <a:lumMod val="40000"/>
            <a:lumOff val="60000"/>
          </a:schemeClr>
        </a:solidFill>
      </dgm:spPr>
    </dgm:pt>
    <dgm:pt modelId="{D8B97FAE-CE8A-4937-9040-339D01C863BE}" type="pres">
      <dgm:prSet presAssocID="{F51B16DB-7A29-4D96-8317-47FDA5C8337F}" presName="txShp" presStyleLbl="node1" presStyleIdx="1" presStyleCnt="2">
        <dgm:presLayoutVars>
          <dgm:bulletEnabled val="1"/>
        </dgm:presLayoutVars>
      </dgm:prSet>
      <dgm:spPr/>
    </dgm:pt>
  </dgm:ptLst>
  <dgm:cxnLst>
    <dgm:cxn modelId="{E313621C-9168-4737-A832-6224B996E3A6}" type="presOf" srcId="{7F0F0F08-8D2A-477F-9A10-1F3BC9100FB5}" destId="{3F2D819C-8CF5-4647-B35A-0677049C0C20}" srcOrd="0" destOrd="0" presId="urn:microsoft.com/office/officeart/2005/8/layout/vList3"/>
    <dgm:cxn modelId="{6BDA6176-3A2F-4FB1-9B72-CD4AB36383C8}" srcId="{C1128308-9FC2-4532-AF5C-E9AF6391ED89}" destId="{F51B16DB-7A29-4D96-8317-47FDA5C8337F}" srcOrd="1" destOrd="0" parTransId="{3E5873BA-FD3B-4C02-9007-C54A024B89B8}" sibTransId="{04FB5260-7102-4CCF-BE77-5C115B4568D4}"/>
    <dgm:cxn modelId="{465D8FAF-329E-4E30-B06F-62CE777FC6BE}" srcId="{C1128308-9FC2-4532-AF5C-E9AF6391ED89}" destId="{7F0F0F08-8D2A-477F-9A10-1F3BC9100FB5}" srcOrd="0" destOrd="0" parTransId="{6E71F691-AB58-4AD5-8389-9A485FBD19A7}" sibTransId="{6784291D-1323-4B88-9EE5-15870AA976DA}"/>
    <dgm:cxn modelId="{3C3C13B3-D081-40BB-BC2C-1AF656F9F60F}" type="presOf" srcId="{F51B16DB-7A29-4D96-8317-47FDA5C8337F}" destId="{D8B97FAE-CE8A-4937-9040-339D01C863BE}" srcOrd="0" destOrd="0" presId="urn:microsoft.com/office/officeart/2005/8/layout/vList3"/>
    <dgm:cxn modelId="{12B5A0BD-EC71-409F-8946-E30BB4FB797D}" type="presOf" srcId="{C1128308-9FC2-4532-AF5C-E9AF6391ED89}" destId="{27D1C5F2-E6FE-4D8C-AA4E-D7227D0D2FA5}" srcOrd="0" destOrd="0" presId="urn:microsoft.com/office/officeart/2005/8/layout/vList3"/>
    <dgm:cxn modelId="{7B6D37D9-9E81-4A38-825B-C6A00CE0B908}" type="presParOf" srcId="{27D1C5F2-E6FE-4D8C-AA4E-D7227D0D2FA5}" destId="{A579E9FD-F300-4462-9222-66B32E0E5C1A}" srcOrd="0" destOrd="0" presId="urn:microsoft.com/office/officeart/2005/8/layout/vList3"/>
    <dgm:cxn modelId="{E5A23E8C-A9D9-4B5B-8778-7AAACF5F92B7}" type="presParOf" srcId="{A579E9FD-F300-4462-9222-66B32E0E5C1A}" destId="{DEB42C69-6405-4CE2-BE0B-CDF5F7545D36}" srcOrd="0" destOrd="0" presId="urn:microsoft.com/office/officeart/2005/8/layout/vList3"/>
    <dgm:cxn modelId="{492DF7A1-A450-48EB-AF27-C01C0AD6D4E5}" type="presParOf" srcId="{A579E9FD-F300-4462-9222-66B32E0E5C1A}" destId="{3F2D819C-8CF5-4647-B35A-0677049C0C20}" srcOrd="1" destOrd="0" presId="urn:microsoft.com/office/officeart/2005/8/layout/vList3"/>
    <dgm:cxn modelId="{1D2E8502-2C52-4B96-913A-37F95E10C79C}" type="presParOf" srcId="{27D1C5F2-E6FE-4D8C-AA4E-D7227D0D2FA5}" destId="{101E83EC-AC6E-4088-8513-FF66A334C673}" srcOrd="1" destOrd="0" presId="urn:microsoft.com/office/officeart/2005/8/layout/vList3"/>
    <dgm:cxn modelId="{2D405A65-6757-4B82-89F6-150FBE3CD8D9}" type="presParOf" srcId="{27D1C5F2-E6FE-4D8C-AA4E-D7227D0D2FA5}" destId="{F2614B08-9128-4DAA-8ABA-ED10BCA7A0D8}" srcOrd="2" destOrd="0" presId="urn:microsoft.com/office/officeart/2005/8/layout/vList3"/>
    <dgm:cxn modelId="{69A2D0EF-1B1C-45BE-BB53-EDC9F44F1EE4}" type="presParOf" srcId="{F2614B08-9128-4DAA-8ABA-ED10BCA7A0D8}" destId="{5EAEB7A5-1295-4D02-849A-CA594916F619}" srcOrd="0" destOrd="0" presId="urn:microsoft.com/office/officeart/2005/8/layout/vList3"/>
    <dgm:cxn modelId="{266E9306-F252-4CB2-AA8A-DFCA7320BDBA}" type="presParOf" srcId="{F2614B08-9128-4DAA-8ABA-ED10BCA7A0D8}" destId="{D8B97FAE-CE8A-4937-9040-339D01C863B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54D979-7F8A-4A70-808B-9F260867A99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5AC48B79-6D31-4F26-8FC8-49484DE8D302}">
      <dgm:prSet phldrT="[Текст]"/>
      <dgm:spPr/>
      <dgm:t>
        <a:bodyPr/>
        <a:lstStyle/>
        <a:p>
          <a:pPr algn="ctr"/>
          <a:r>
            <a:rPr lang="kk-KZ" b="1" dirty="0">
              <a:solidFill>
                <a:schemeClr val="bg1"/>
              </a:solidFill>
            </a:rPr>
            <a:t>П</a:t>
          </a:r>
          <a:r>
            <a:rPr lang="ru-KZ" b="1" dirty="0" err="1">
              <a:solidFill>
                <a:schemeClr val="bg1"/>
              </a:solidFill>
            </a:rPr>
            <a:t>редстав</a:t>
          </a:r>
          <a:r>
            <a:rPr lang="kk-KZ" b="1" dirty="0">
              <a:solidFill>
                <a:schemeClr val="bg1"/>
              </a:solidFill>
            </a:rPr>
            <a:t>ляет</a:t>
          </a:r>
          <a:r>
            <a:rPr lang="ru-KZ" b="1" dirty="0">
              <a:solidFill>
                <a:schemeClr val="bg1"/>
              </a:solidFill>
            </a:rPr>
            <a:t>, </a:t>
          </a:r>
          <a:r>
            <a:rPr lang="ru-KZ" b="1" dirty="0" err="1">
              <a:solidFill>
                <a:schemeClr val="bg1"/>
              </a:solidFill>
            </a:rPr>
            <a:t>защи</a:t>
          </a:r>
          <a:r>
            <a:rPr lang="kk-KZ" b="1" dirty="0">
              <a:solidFill>
                <a:schemeClr val="bg1"/>
              </a:solidFill>
            </a:rPr>
            <a:t>щает</a:t>
          </a:r>
          <a:r>
            <a:rPr lang="ru-KZ" b="1" dirty="0">
              <a:solidFill>
                <a:schemeClr val="bg1"/>
              </a:solidFill>
            </a:rPr>
            <a:t> прав</a:t>
          </a:r>
          <a:r>
            <a:rPr lang="kk-KZ" b="1" dirty="0">
              <a:solidFill>
                <a:schemeClr val="bg1"/>
              </a:solidFill>
            </a:rPr>
            <a:t>а</a:t>
          </a:r>
          <a:r>
            <a:rPr lang="ru-KZ" b="1" dirty="0">
              <a:solidFill>
                <a:schemeClr val="bg1"/>
              </a:solidFill>
            </a:rPr>
            <a:t> и законны</a:t>
          </a:r>
          <a:r>
            <a:rPr lang="kk-KZ" b="1" dirty="0">
              <a:solidFill>
                <a:schemeClr val="bg1"/>
              </a:solidFill>
            </a:rPr>
            <a:t>е</a:t>
          </a:r>
          <a:r>
            <a:rPr lang="ru-KZ" b="1" dirty="0">
              <a:solidFill>
                <a:schemeClr val="bg1"/>
              </a:solidFill>
            </a:rPr>
            <a:t> интерес</a:t>
          </a:r>
          <a:r>
            <a:rPr lang="kk-KZ" b="1" dirty="0">
              <a:solidFill>
                <a:schemeClr val="bg1"/>
              </a:solidFill>
            </a:rPr>
            <a:t>ы</a:t>
          </a:r>
          <a:r>
            <a:rPr lang="ru-KZ" b="1" dirty="0">
              <a:solidFill>
                <a:schemeClr val="bg1"/>
              </a:solidFill>
            </a:rPr>
            <a:t> территориальных коллегий и адвокатов</a:t>
          </a:r>
        </a:p>
      </dgm:t>
    </dgm:pt>
    <dgm:pt modelId="{8FB15B2C-E255-4D98-912C-B91EC40BE3C4}" type="parTrans" cxnId="{665FE973-4EB7-4019-850A-24CF120384A9}">
      <dgm:prSet/>
      <dgm:spPr/>
      <dgm:t>
        <a:bodyPr/>
        <a:lstStyle/>
        <a:p>
          <a:pPr algn="ctr"/>
          <a:endParaRPr lang="ru-KZ"/>
        </a:p>
      </dgm:t>
    </dgm:pt>
    <dgm:pt modelId="{68E24857-A745-43FC-BDCC-C8921953363D}" type="sibTrans" cxnId="{665FE973-4EB7-4019-850A-24CF120384A9}">
      <dgm:prSet/>
      <dgm:spPr/>
      <dgm:t>
        <a:bodyPr/>
        <a:lstStyle/>
        <a:p>
          <a:pPr algn="ctr"/>
          <a:endParaRPr lang="ru-KZ"/>
        </a:p>
      </dgm:t>
    </dgm:pt>
    <dgm:pt modelId="{278AD0DA-1285-4E9C-AD90-D46B5AF364D4}">
      <dgm:prSet phldrT="[Текст]"/>
      <dgm:spPr/>
      <dgm:t>
        <a:bodyPr/>
        <a:lstStyle/>
        <a:p>
          <a:pPr algn="ctr"/>
          <a:r>
            <a:rPr lang="kk-KZ" b="1" dirty="0">
              <a:solidFill>
                <a:schemeClr val="bg1"/>
              </a:solidFill>
            </a:rPr>
            <a:t>Р</a:t>
          </a:r>
          <a:r>
            <a:rPr lang="ru-KZ" b="1" dirty="0" err="1">
              <a:solidFill>
                <a:schemeClr val="bg1"/>
              </a:solidFill>
            </a:rPr>
            <a:t>азви</a:t>
          </a:r>
          <a:r>
            <a:rPr lang="kk-KZ" b="1" dirty="0">
              <a:solidFill>
                <a:schemeClr val="bg1"/>
              </a:solidFill>
            </a:rPr>
            <a:t>вает</a:t>
          </a:r>
          <a:r>
            <a:rPr lang="ru-KZ" b="1" dirty="0">
              <a:solidFill>
                <a:schemeClr val="bg1"/>
              </a:solidFill>
            </a:rPr>
            <a:t> </a:t>
          </a:r>
          <a:r>
            <a:rPr lang="ru-KZ" b="1" dirty="0" err="1">
              <a:solidFill>
                <a:schemeClr val="bg1"/>
              </a:solidFill>
            </a:rPr>
            <a:t>международны</a:t>
          </a:r>
          <a:r>
            <a:rPr lang="kk-KZ" b="1" dirty="0">
              <a:solidFill>
                <a:schemeClr val="bg1"/>
              </a:solidFill>
            </a:rPr>
            <a:t>е</a:t>
          </a:r>
          <a:r>
            <a:rPr lang="ru-KZ" b="1" dirty="0">
              <a:solidFill>
                <a:schemeClr val="bg1"/>
              </a:solidFill>
            </a:rPr>
            <a:t> </a:t>
          </a:r>
          <a:r>
            <a:rPr lang="ru-KZ" b="1" dirty="0" err="1">
              <a:solidFill>
                <a:schemeClr val="bg1"/>
              </a:solidFill>
            </a:rPr>
            <a:t>связ</a:t>
          </a:r>
          <a:r>
            <a:rPr lang="kk-KZ" b="1" dirty="0">
              <a:solidFill>
                <a:schemeClr val="bg1"/>
              </a:solidFill>
            </a:rPr>
            <a:t>и</a:t>
          </a:r>
          <a:r>
            <a:rPr lang="ru-KZ" b="1" dirty="0">
              <a:solidFill>
                <a:schemeClr val="bg1"/>
              </a:solidFill>
            </a:rPr>
            <a:t> Коллеги</a:t>
          </a:r>
          <a:r>
            <a:rPr lang="kk-KZ" b="1" dirty="0">
              <a:solidFill>
                <a:schemeClr val="bg1"/>
              </a:solidFill>
            </a:rPr>
            <a:t>и</a:t>
          </a:r>
          <a:r>
            <a:rPr lang="ru-KZ" b="1" dirty="0">
              <a:solidFill>
                <a:schemeClr val="bg1"/>
              </a:solidFill>
            </a:rPr>
            <a:t>, </a:t>
          </a:r>
          <a:r>
            <a:rPr lang="kk-KZ" b="1" dirty="0">
              <a:solidFill>
                <a:schemeClr val="bg1"/>
              </a:solidFill>
            </a:rPr>
            <a:t>в </a:t>
          </a:r>
          <a:r>
            <a:rPr lang="ru-KZ" b="1" dirty="0">
              <a:solidFill>
                <a:schemeClr val="bg1"/>
              </a:solidFill>
            </a:rPr>
            <a:t>соответствии с законодательством Республики Казахстан</a:t>
          </a:r>
        </a:p>
      </dgm:t>
    </dgm:pt>
    <dgm:pt modelId="{BD4F9DE4-30E2-4906-B644-A50EDA06D9EF}" type="parTrans" cxnId="{D946CB77-16FA-489F-B555-9AB1F146AC48}">
      <dgm:prSet/>
      <dgm:spPr/>
      <dgm:t>
        <a:bodyPr/>
        <a:lstStyle/>
        <a:p>
          <a:pPr algn="ctr"/>
          <a:endParaRPr lang="ru-KZ"/>
        </a:p>
      </dgm:t>
    </dgm:pt>
    <dgm:pt modelId="{9C8314DB-7FE8-4F6C-A442-303D42588B07}" type="sibTrans" cxnId="{D946CB77-16FA-489F-B555-9AB1F146AC48}">
      <dgm:prSet/>
      <dgm:spPr/>
      <dgm:t>
        <a:bodyPr/>
        <a:lstStyle/>
        <a:p>
          <a:pPr algn="ctr"/>
          <a:endParaRPr lang="ru-KZ"/>
        </a:p>
      </dgm:t>
    </dgm:pt>
    <dgm:pt modelId="{5553C7C6-8EFF-49B3-97A4-5EA8941EE65A}">
      <dgm:prSet phldrT="[Текст]"/>
      <dgm:spPr/>
      <dgm:t>
        <a:bodyPr/>
        <a:lstStyle/>
        <a:p>
          <a:pPr algn="ctr"/>
          <a:r>
            <a:rPr lang="ru-RU" b="1" dirty="0">
              <a:solidFill>
                <a:schemeClr val="bg1"/>
              </a:solidFill>
            </a:rPr>
            <a:t>В</a:t>
          </a:r>
          <a:r>
            <a:rPr lang="ru-KZ" b="1" dirty="0">
              <a:solidFill>
                <a:schemeClr val="bg1"/>
              </a:solidFill>
            </a:rPr>
            <a:t>праве заниматься предпринимательской деятельностью, если это соответствует ее уставным целям</a:t>
          </a:r>
        </a:p>
      </dgm:t>
    </dgm:pt>
    <dgm:pt modelId="{3765AD09-EE70-4CF1-BA23-C2A077A05B1C}" type="parTrans" cxnId="{041CE2CC-5786-4E75-943C-AB8A6495F709}">
      <dgm:prSet/>
      <dgm:spPr/>
      <dgm:t>
        <a:bodyPr/>
        <a:lstStyle/>
        <a:p>
          <a:pPr algn="ctr"/>
          <a:endParaRPr lang="ru-KZ"/>
        </a:p>
      </dgm:t>
    </dgm:pt>
    <dgm:pt modelId="{E1C20D22-9170-4E57-AE2B-BE51F7983E58}" type="sibTrans" cxnId="{041CE2CC-5786-4E75-943C-AB8A6495F709}">
      <dgm:prSet/>
      <dgm:spPr/>
      <dgm:t>
        <a:bodyPr/>
        <a:lstStyle/>
        <a:p>
          <a:pPr algn="ctr"/>
          <a:endParaRPr lang="ru-KZ"/>
        </a:p>
      </dgm:t>
    </dgm:pt>
    <dgm:pt modelId="{2A14FA6A-7219-4E50-9A8C-4E7CAA48F938}">
      <dgm:prSet phldrT="[Текст]"/>
      <dgm:spPr/>
      <dgm:t>
        <a:bodyPr/>
        <a:lstStyle/>
        <a:p>
          <a:pPr algn="ctr"/>
          <a:r>
            <a:rPr lang="ru-RU" b="1" dirty="0">
              <a:solidFill>
                <a:schemeClr val="bg1"/>
              </a:solidFill>
            </a:rPr>
            <a:t>Осуществляет информационное и методическое обеспечение адвокатов и территориальных коллегий по вопросам адвокатской деятельности</a:t>
          </a:r>
          <a:endParaRPr lang="ru-KZ" b="1" dirty="0">
            <a:solidFill>
              <a:schemeClr val="bg1"/>
            </a:solidFill>
          </a:endParaRPr>
        </a:p>
      </dgm:t>
    </dgm:pt>
    <dgm:pt modelId="{9E74C759-6B69-447D-9531-676E2FC83B49}" type="parTrans" cxnId="{8ABC42A7-4954-4C8A-BAEB-D5CAA7B6ABB3}">
      <dgm:prSet/>
      <dgm:spPr/>
      <dgm:t>
        <a:bodyPr/>
        <a:lstStyle/>
        <a:p>
          <a:pPr algn="ctr"/>
          <a:endParaRPr lang="ru-KZ"/>
        </a:p>
      </dgm:t>
    </dgm:pt>
    <dgm:pt modelId="{9FF990D7-03C3-4DD3-A1DB-3BCFC35AC583}" type="sibTrans" cxnId="{8ABC42A7-4954-4C8A-BAEB-D5CAA7B6ABB3}">
      <dgm:prSet/>
      <dgm:spPr/>
      <dgm:t>
        <a:bodyPr/>
        <a:lstStyle/>
        <a:p>
          <a:pPr algn="ctr"/>
          <a:endParaRPr lang="ru-KZ"/>
        </a:p>
      </dgm:t>
    </dgm:pt>
    <dgm:pt modelId="{4E1B7783-85A9-47F6-8A57-3C4A8783B787}">
      <dgm:prSet phldrT="[Текст]"/>
      <dgm:spPr/>
      <dgm:t>
        <a:bodyPr/>
        <a:lstStyle/>
        <a:p>
          <a:pPr algn="ctr"/>
          <a:r>
            <a:rPr lang="kk-KZ" b="1" dirty="0">
              <a:solidFill>
                <a:schemeClr val="bg1"/>
              </a:solidFill>
            </a:rPr>
            <a:t>О</a:t>
          </a:r>
          <a:r>
            <a:rPr lang="ru-KZ" b="1" dirty="0" err="1">
              <a:solidFill>
                <a:schemeClr val="bg1"/>
              </a:solidFill>
            </a:rPr>
            <a:t>рганиз</a:t>
          </a:r>
          <a:r>
            <a:rPr lang="kk-KZ" b="1" dirty="0">
              <a:solidFill>
                <a:schemeClr val="bg1"/>
              </a:solidFill>
            </a:rPr>
            <a:t>ует</a:t>
          </a:r>
          <a:r>
            <a:rPr lang="ru-KZ" b="1" dirty="0">
              <a:solidFill>
                <a:schemeClr val="bg1"/>
              </a:solidFill>
            </a:rPr>
            <a:t> </a:t>
          </a:r>
          <a:r>
            <a:rPr lang="ru-KZ" b="1" dirty="0" err="1">
              <a:solidFill>
                <a:schemeClr val="bg1"/>
              </a:solidFill>
            </a:rPr>
            <a:t>деятельност</a:t>
          </a:r>
          <a:r>
            <a:rPr lang="kk-KZ" b="1" dirty="0">
              <a:solidFill>
                <a:schemeClr val="bg1"/>
              </a:solidFill>
            </a:rPr>
            <a:t>ь</a:t>
          </a:r>
          <a:r>
            <a:rPr lang="ru-KZ" b="1" dirty="0">
              <a:solidFill>
                <a:schemeClr val="bg1"/>
              </a:solidFill>
            </a:rPr>
            <a:t> адвокатуры и координации территориальных коллегий адвокатов</a:t>
          </a:r>
        </a:p>
      </dgm:t>
    </dgm:pt>
    <dgm:pt modelId="{877AFC8A-E122-4FA3-BAD3-3127EA48775A}" type="parTrans" cxnId="{BC5F80BB-5E20-4A0C-9861-620A528F1709}">
      <dgm:prSet/>
      <dgm:spPr/>
      <dgm:t>
        <a:bodyPr/>
        <a:lstStyle/>
        <a:p>
          <a:pPr algn="ctr"/>
          <a:endParaRPr lang="ru-KZ"/>
        </a:p>
      </dgm:t>
    </dgm:pt>
    <dgm:pt modelId="{4F327D90-91B4-4CE0-9C45-9EB20BF482B2}" type="sibTrans" cxnId="{BC5F80BB-5E20-4A0C-9861-620A528F1709}">
      <dgm:prSet/>
      <dgm:spPr/>
      <dgm:t>
        <a:bodyPr/>
        <a:lstStyle/>
        <a:p>
          <a:pPr algn="ctr"/>
          <a:endParaRPr lang="ru-KZ"/>
        </a:p>
      </dgm:t>
    </dgm:pt>
    <dgm:pt modelId="{C0FFA49A-0C6F-4F74-9AAB-A225AB14AE92}" type="pres">
      <dgm:prSet presAssocID="{5654D979-7F8A-4A70-808B-9F260867A992}" presName="cycle" presStyleCnt="0">
        <dgm:presLayoutVars>
          <dgm:dir/>
          <dgm:resizeHandles val="exact"/>
        </dgm:presLayoutVars>
      </dgm:prSet>
      <dgm:spPr/>
    </dgm:pt>
    <dgm:pt modelId="{36544968-57EC-4C71-89B5-A3B3B3657B0D}" type="pres">
      <dgm:prSet presAssocID="{5AC48B79-6D31-4F26-8FC8-49484DE8D302}" presName="node" presStyleLbl="node1" presStyleIdx="0" presStyleCnt="5" custScaleX="144509" custScaleY="122343" custRadScaleRad="95649" custRadScaleInc="0">
        <dgm:presLayoutVars>
          <dgm:bulletEnabled val="1"/>
        </dgm:presLayoutVars>
      </dgm:prSet>
      <dgm:spPr/>
    </dgm:pt>
    <dgm:pt modelId="{771E80AB-E5DF-4AAE-A3AF-3634BAF385B7}" type="pres">
      <dgm:prSet presAssocID="{5AC48B79-6D31-4F26-8FC8-49484DE8D302}" presName="spNode" presStyleCnt="0"/>
      <dgm:spPr/>
    </dgm:pt>
    <dgm:pt modelId="{C775310E-AC36-4A29-BEF9-891895D29798}" type="pres">
      <dgm:prSet presAssocID="{68E24857-A745-43FC-BDCC-C8921953363D}" presName="sibTrans" presStyleLbl="sibTrans1D1" presStyleIdx="0" presStyleCnt="5"/>
      <dgm:spPr/>
    </dgm:pt>
    <dgm:pt modelId="{3D590F50-3E43-4EBA-92CE-6B630BCCFF6D}" type="pres">
      <dgm:prSet presAssocID="{278AD0DA-1285-4E9C-AD90-D46B5AF364D4}" presName="node" presStyleLbl="node1" presStyleIdx="1" presStyleCnt="5" custScaleX="138761" custScaleY="134115" custRadScaleRad="106836" custRadScaleInc="2987">
        <dgm:presLayoutVars>
          <dgm:bulletEnabled val="1"/>
        </dgm:presLayoutVars>
      </dgm:prSet>
      <dgm:spPr/>
    </dgm:pt>
    <dgm:pt modelId="{EF892092-7AA6-457A-B5F6-E6197F2A07E4}" type="pres">
      <dgm:prSet presAssocID="{278AD0DA-1285-4E9C-AD90-D46B5AF364D4}" presName="spNode" presStyleCnt="0"/>
      <dgm:spPr/>
    </dgm:pt>
    <dgm:pt modelId="{BE2430E2-7F8B-4BA1-A8D9-4824B6E1C5FB}" type="pres">
      <dgm:prSet presAssocID="{9C8314DB-7FE8-4F6C-A442-303D42588B07}" presName="sibTrans" presStyleLbl="sibTrans1D1" presStyleIdx="1" presStyleCnt="5"/>
      <dgm:spPr/>
    </dgm:pt>
    <dgm:pt modelId="{2395CD39-9630-4A0A-B7C7-5AF3F8D4892A}" type="pres">
      <dgm:prSet presAssocID="{5553C7C6-8EFF-49B3-97A4-5EA8941EE65A}" presName="node" presStyleLbl="node1" presStyleIdx="2" presStyleCnt="5" custScaleX="140946" custScaleY="132457" custRadScaleRad="116621" custRadScaleInc="-58537">
        <dgm:presLayoutVars>
          <dgm:bulletEnabled val="1"/>
        </dgm:presLayoutVars>
      </dgm:prSet>
      <dgm:spPr/>
    </dgm:pt>
    <dgm:pt modelId="{5C35D8F1-3E21-42C9-85E8-2F54D0223116}" type="pres">
      <dgm:prSet presAssocID="{5553C7C6-8EFF-49B3-97A4-5EA8941EE65A}" presName="spNode" presStyleCnt="0"/>
      <dgm:spPr/>
    </dgm:pt>
    <dgm:pt modelId="{91263DCE-102F-4995-B5F9-B3AC305A3D9A}" type="pres">
      <dgm:prSet presAssocID="{E1C20D22-9170-4E57-AE2B-BE51F7983E58}" presName="sibTrans" presStyleLbl="sibTrans1D1" presStyleIdx="2" presStyleCnt="5"/>
      <dgm:spPr/>
    </dgm:pt>
    <dgm:pt modelId="{29E1FCD2-7AF1-4E6B-9BD9-123A1C6323BB}" type="pres">
      <dgm:prSet presAssocID="{2A14FA6A-7219-4E50-9A8C-4E7CAA48F938}" presName="node" presStyleLbl="node1" presStyleIdx="3" presStyleCnt="5" custScaleX="148442" custScaleY="137537" custRadScaleRad="117361" custRadScaleInc="59211">
        <dgm:presLayoutVars>
          <dgm:bulletEnabled val="1"/>
        </dgm:presLayoutVars>
      </dgm:prSet>
      <dgm:spPr/>
    </dgm:pt>
    <dgm:pt modelId="{C4A835DF-AF23-403B-80CD-289699BEF1EF}" type="pres">
      <dgm:prSet presAssocID="{2A14FA6A-7219-4E50-9A8C-4E7CAA48F938}" presName="spNode" presStyleCnt="0"/>
      <dgm:spPr/>
    </dgm:pt>
    <dgm:pt modelId="{585CFCF9-2E65-4093-A340-1699E460285F}" type="pres">
      <dgm:prSet presAssocID="{9FF990D7-03C3-4DD3-A1DB-3BCFC35AC583}" presName="sibTrans" presStyleLbl="sibTrans1D1" presStyleIdx="3" presStyleCnt="5"/>
      <dgm:spPr/>
    </dgm:pt>
    <dgm:pt modelId="{31C3AD97-B2AF-4C2F-A40E-923703969A43}" type="pres">
      <dgm:prSet presAssocID="{4E1B7783-85A9-47F6-8A57-3C4A8783B787}" presName="node" presStyleLbl="node1" presStyleIdx="4" presStyleCnt="5" custScaleX="139578" custScaleY="134442" custRadScaleRad="116092" custRadScaleInc="-8887">
        <dgm:presLayoutVars>
          <dgm:bulletEnabled val="1"/>
        </dgm:presLayoutVars>
      </dgm:prSet>
      <dgm:spPr/>
    </dgm:pt>
    <dgm:pt modelId="{A82F8009-E437-4ABF-A79F-402DFA640B91}" type="pres">
      <dgm:prSet presAssocID="{4E1B7783-85A9-47F6-8A57-3C4A8783B787}" presName="spNode" presStyleCnt="0"/>
      <dgm:spPr/>
    </dgm:pt>
    <dgm:pt modelId="{DB94BD0C-97EF-41CB-B49F-9D8AAD2F2D5C}" type="pres">
      <dgm:prSet presAssocID="{4F327D90-91B4-4CE0-9C45-9EB20BF482B2}" presName="sibTrans" presStyleLbl="sibTrans1D1" presStyleIdx="4" presStyleCnt="5"/>
      <dgm:spPr/>
    </dgm:pt>
  </dgm:ptLst>
  <dgm:cxnLst>
    <dgm:cxn modelId="{A2838D34-4025-4DB2-9BA6-A0632281B087}" type="presOf" srcId="{4F327D90-91B4-4CE0-9C45-9EB20BF482B2}" destId="{DB94BD0C-97EF-41CB-B49F-9D8AAD2F2D5C}" srcOrd="0" destOrd="0" presId="urn:microsoft.com/office/officeart/2005/8/layout/cycle6"/>
    <dgm:cxn modelId="{5057D74B-B241-47B4-B1A3-186487DF3611}" type="presOf" srcId="{5AC48B79-6D31-4F26-8FC8-49484DE8D302}" destId="{36544968-57EC-4C71-89B5-A3B3B3657B0D}" srcOrd="0" destOrd="0" presId="urn:microsoft.com/office/officeart/2005/8/layout/cycle6"/>
    <dgm:cxn modelId="{D0DA5650-F935-43BC-B299-AD12B795428B}" type="presOf" srcId="{9C8314DB-7FE8-4F6C-A442-303D42588B07}" destId="{BE2430E2-7F8B-4BA1-A8D9-4824B6E1C5FB}" srcOrd="0" destOrd="0" presId="urn:microsoft.com/office/officeart/2005/8/layout/cycle6"/>
    <dgm:cxn modelId="{665FE973-4EB7-4019-850A-24CF120384A9}" srcId="{5654D979-7F8A-4A70-808B-9F260867A992}" destId="{5AC48B79-6D31-4F26-8FC8-49484DE8D302}" srcOrd="0" destOrd="0" parTransId="{8FB15B2C-E255-4D98-912C-B91EC40BE3C4}" sibTransId="{68E24857-A745-43FC-BDCC-C8921953363D}"/>
    <dgm:cxn modelId="{D946CB77-16FA-489F-B555-9AB1F146AC48}" srcId="{5654D979-7F8A-4A70-808B-9F260867A992}" destId="{278AD0DA-1285-4E9C-AD90-D46B5AF364D4}" srcOrd="1" destOrd="0" parTransId="{BD4F9DE4-30E2-4906-B644-A50EDA06D9EF}" sibTransId="{9C8314DB-7FE8-4F6C-A442-303D42588B07}"/>
    <dgm:cxn modelId="{BFCA977C-3818-448D-8847-D573456CA25B}" type="presOf" srcId="{9FF990D7-03C3-4DD3-A1DB-3BCFC35AC583}" destId="{585CFCF9-2E65-4093-A340-1699E460285F}" srcOrd="0" destOrd="0" presId="urn:microsoft.com/office/officeart/2005/8/layout/cycle6"/>
    <dgm:cxn modelId="{ABFD8785-20C7-4A9E-BBE0-0FFEBE215E9C}" type="presOf" srcId="{4E1B7783-85A9-47F6-8A57-3C4A8783B787}" destId="{31C3AD97-B2AF-4C2F-A40E-923703969A43}" srcOrd="0" destOrd="0" presId="urn:microsoft.com/office/officeart/2005/8/layout/cycle6"/>
    <dgm:cxn modelId="{B8A7259B-8C04-4069-9759-C112B2409161}" type="presOf" srcId="{E1C20D22-9170-4E57-AE2B-BE51F7983E58}" destId="{91263DCE-102F-4995-B5F9-B3AC305A3D9A}" srcOrd="0" destOrd="0" presId="urn:microsoft.com/office/officeart/2005/8/layout/cycle6"/>
    <dgm:cxn modelId="{8ABC42A7-4954-4C8A-BAEB-D5CAA7B6ABB3}" srcId="{5654D979-7F8A-4A70-808B-9F260867A992}" destId="{2A14FA6A-7219-4E50-9A8C-4E7CAA48F938}" srcOrd="3" destOrd="0" parTransId="{9E74C759-6B69-447D-9531-676E2FC83B49}" sibTransId="{9FF990D7-03C3-4DD3-A1DB-3BCFC35AC583}"/>
    <dgm:cxn modelId="{BC5F80BB-5E20-4A0C-9861-620A528F1709}" srcId="{5654D979-7F8A-4A70-808B-9F260867A992}" destId="{4E1B7783-85A9-47F6-8A57-3C4A8783B787}" srcOrd="4" destOrd="0" parTransId="{877AFC8A-E122-4FA3-BAD3-3127EA48775A}" sibTransId="{4F327D90-91B4-4CE0-9C45-9EB20BF482B2}"/>
    <dgm:cxn modelId="{C60B7FBD-5365-44C2-815C-7781D40BCC0F}" type="presOf" srcId="{68E24857-A745-43FC-BDCC-C8921953363D}" destId="{C775310E-AC36-4A29-BEF9-891895D29798}" srcOrd="0" destOrd="0" presId="urn:microsoft.com/office/officeart/2005/8/layout/cycle6"/>
    <dgm:cxn modelId="{47E797C0-D635-451B-8671-CD2782410D5D}" type="presOf" srcId="{5553C7C6-8EFF-49B3-97A4-5EA8941EE65A}" destId="{2395CD39-9630-4A0A-B7C7-5AF3F8D4892A}" srcOrd="0" destOrd="0" presId="urn:microsoft.com/office/officeart/2005/8/layout/cycle6"/>
    <dgm:cxn modelId="{041CE2CC-5786-4E75-943C-AB8A6495F709}" srcId="{5654D979-7F8A-4A70-808B-9F260867A992}" destId="{5553C7C6-8EFF-49B3-97A4-5EA8941EE65A}" srcOrd="2" destOrd="0" parTransId="{3765AD09-EE70-4CF1-BA23-C2A077A05B1C}" sibTransId="{E1C20D22-9170-4E57-AE2B-BE51F7983E58}"/>
    <dgm:cxn modelId="{572CEADF-143F-4F45-8493-C1610D158CB1}" type="presOf" srcId="{5654D979-7F8A-4A70-808B-9F260867A992}" destId="{C0FFA49A-0C6F-4F74-9AAB-A225AB14AE92}" srcOrd="0" destOrd="0" presId="urn:microsoft.com/office/officeart/2005/8/layout/cycle6"/>
    <dgm:cxn modelId="{B095B9E6-877A-4BE3-8EBD-52D4CC132705}" type="presOf" srcId="{2A14FA6A-7219-4E50-9A8C-4E7CAA48F938}" destId="{29E1FCD2-7AF1-4E6B-9BD9-123A1C6323BB}" srcOrd="0" destOrd="0" presId="urn:microsoft.com/office/officeart/2005/8/layout/cycle6"/>
    <dgm:cxn modelId="{C98E8BF3-5B80-4237-9BB3-C53C5F91C47E}" type="presOf" srcId="{278AD0DA-1285-4E9C-AD90-D46B5AF364D4}" destId="{3D590F50-3E43-4EBA-92CE-6B630BCCFF6D}" srcOrd="0" destOrd="0" presId="urn:microsoft.com/office/officeart/2005/8/layout/cycle6"/>
    <dgm:cxn modelId="{E26DABB9-7FB3-408A-BE25-4F4C1CB06110}" type="presParOf" srcId="{C0FFA49A-0C6F-4F74-9AAB-A225AB14AE92}" destId="{36544968-57EC-4C71-89B5-A3B3B3657B0D}" srcOrd="0" destOrd="0" presId="urn:microsoft.com/office/officeart/2005/8/layout/cycle6"/>
    <dgm:cxn modelId="{D4319348-3254-4828-BCBF-F6E9429771D3}" type="presParOf" srcId="{C0FFA49A-0C6F-4F74-9AAB-A225AB14AE92}" destId="{771E80AB-E5DF-4AAE-A3AF-3634BAF385B7}" srcOrd="1" destOrd="0" presId="urn:microsoft.com/office/officeart/2005/8/layout/cycle6"/>
    <dgm:cxn modelId="{23100876-7EFA-46BD-84EE-8C01082E3AB3}" type="presParOf" srcId="{C0FFA49A-0C6F-4F74-9AAB-A225AB14AE92}" destId="{C775310E-AC36-4A29-BEF9-891895D29798}" srcOrd="2" destOrd="0" presId="urn:microsoft.com/office/officeart/2005/8/layout/cycle6"/>
    <dgm:cxn modelId="{8DE4CB12-BA31-4A4A-B8AB-5C072C9CB520}" type="presParOf" srcId="{C0FFA49A-0C6F-4F74-9AAB-A225AB14AE92}" destId="{3D590F50-3E43-4EBA-92CE-6B630BCCFF6D}" srcOrd="3" destOrd="0" presId="urn:microsoft.com/office/officeart/2005/8/layout/cycle6"/>
    <dgm:cxn modelId="{6B0F9194-1376-430E-9010-A22804AE90DF}" type="presParOf" srcId="{C0FFA49A-0C6F-4F74-9AAB-A225AB14AE92}" destId="{EF892092-7AA6-457A-B5F6-E6197F2A07E4}" srcOrd="4" destOrd="0" presId="urn:microsoft.com/office/officeart/2005/8/layout/cycle6"/>
    <dgm:cxn modelId="{446F2491-340C-4F5D-BDFE-6206A7C8DA15}" type="presParOf" srcId="{C0FFA49A-0C6F-4F74-9AAB-A225AB14AE92}" destId="{BE2430E2-7F8B-4BA1-A8D9-4824B6E1C5FB}" srcOrd="5" destOrd="0" presId="urn:microsoft.com/office/officeart/2005/8/layout/cycle6"/>
    <dgm:cxn modelId="{0B72752A-20C0-445E-BC8A-D93A0F106363}" type="presParOf" srcId="{C0FFA49A-0C6F-4F74-9AAB-A225AB14AE92}" destId="{2395CD39-9630-4A0A-B7C7-5AF3F8D4892A}" srcOrd="6" destOrd="0" presId="urn:microsoft.com/office/officeart/2005/8/layout/cycle6"/>
    <dgm:cxn modelId="{E7D7F1C7-0578-49D6-B230-3096CBC63840}" type="presParOf" srcId="{C0FFA49A-0C6F-4F74-9AAB-A225AB14AE92}" destId="{5C35D8F1-3E21-42C9-85E8-2F54D0223116}" srcOrd="7" destOrd="0" presId="urn:microsoft.com/office/officeart/2005/8/layout/cycle6"/>
    <dgm:cxn modelId="{25D5C48E-CA6F-4775-9E9A-BE05AD20FB66}" type="presParOf" srcId="{C0FFA49A-0C6F-4F74-9AAB-A225AB14AE92}" destId="{91263DCE-102F-4995-B5F9-B3AC305A3D9A}" srcOrd="8" destOrd="0" presId="urn:microsoft.com/office/officeart/2005/8/layout/cycle6"/>
    <dgm:cxn modelId="{E602730C-51DE-4B9F-8EA2-4299C8E4B028}" type="presParOf" srcId="{C0FFA49A-0C6F-4F74-9AAB-A225AB14AE92}" destId="{29E1FCD2-7AF1-4E6B-9BD9-123A1C6323BB}" srcOrd="9" destOrd="0" presId="urn:microsoft.com/office/officeart/2005/8/layout/cycle6"/>
    <dgm:cxn modelId="{57E22A8A-3827-40B4-8378-F7EA885A9721}" type="presParOf" srcId="{C0FFA49A-0C6F-4F74-9AAB-A225AB14AE92}" destId="{C4A835DF-AF23-403B-80CD-289699BEF1EF}" srcOrd="10" destOrd="0" presId="urn:microsoft.com/office/officeart/2005/8/layout/cycle6"/>
    <dgm:cxn modelId="{B927DE9E-C001-4B69-8732-E44B78DE4D2B}" type="presParOf" srcId="{C0FFA49A-0C6F-4F74-9AAB-A225AB14AE92}" destId="{585CFCF9-2E65-4093-A340-1699E460285F}" srcOrd="11" destOrd="0" presId="urn:microsoft.com/office/officeart/2005/8/layout/cycle6"/>
    <dgm:cxn modelId="{9597A71F-14D4-41D3-9363-C7063589D5D9}" type="presParOf" srcId="{C0FFA49A-0C6F-4F74-9AAB-A225AB14AE92}" destId="{31C3AD97-B2AF-4C2F-A40E-923703969A43}" srcOrd="12" destOrd="0" presId="urn:microsoft.com/office/officeart/2005/8/layout/cycle6"/>
    <dgm:cxn modelId="{410859AE-E591-4674-AE7F-E43040829FC2}" type="presParOf" srcId="{C0FFA49A-0C6F-4F74-9AAB-A225AB14AE92}" destId="{A82F8009-E437-4ABF-A79F-402DFA640B91}" srcOrd="13" destOrd="0" presId="urn:microsoft.com/office/officeart/2005/8/layout/cycle6"/>
    <dgm:cxn modelId="{1B96AE6D-93B3-4F8C-9697-5F76FB96BA24}" type="presParOf" srcId="{C0FFA49A-0C6F-4F74-9AAB-A225AB14AE92}" destId="{DB94BD0C-97EF-41CB-B49F-9D8AAD2F2D5C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7B8AB9-DE84-408B-9961-C733031576B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FF6B7672-CDB4-4D3D-BE66-9EA86A26D136}">
      <dgm:prSet phldrT="[Текст]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kk-KZ" b="1" dirty="0">
              <a:solidFill>
                <a:srgbClr val="FF0000"/>
              </a:solidFill>
            </a:rPr>
            <a:t>Членские взносы</a:t>
          </a:r>
        </a:p>
        <a:p>
          <a:r>
            <a:rPr lang="kk-KZ" b="1" dirty="0">
              <a:solidFill>
                <a:srgbClr val="FF0000"/>
              </a:solidFill>
            </a:rPr>
            <a:t>(1 мрп в месяц, с каждого адвоката)</a:t>
          </a:r>
          <a:endParaRPr lang="ru-KZ" b="1" dirty="0">
            <a:solidFill>
              <a:srgbClr val="FF0000"/>
            </a:solidFill>
          </a:endParaRPr>
        </a:p>
      </dgm:t>
    </dgm:pt>
    <dgm:pt modelId="{5D44308D-A3F2-48D5-AB7B-9373A6B7E921}" type="parTrans" cxnId="{0C57A55A-BF58-4BB5-8CA9-935950A7753C}">
      <dgm:prSet/>
      <dgm:spPr/>
      <dgm:t>
        <a:bodyPr/>
        <a:lstStyle/>
        <a:p>
          <a:endParaRPr lang="ru-KZ"/>
        </a:p>
      </dgm:t>
    </dgm:pt>
    <dgm:pt modelId="{FA34DBF5-47D4-44C2-A33D-841F2CEB7CBE}" type="sibTrans" cxnId="{0C57A55A-BF58-4BB5-8CA9-935950A7753C}">
      <dgm:prSet/>
      <dgm:spPr/>
      <dgm:t>
        <a:bodyPr/>
        <a:lstStyle/>
        <a:p>
          <a:endParaRPr lang="ru-KZ"/>
        </a:p>
      </dgm:t>
    </dgm:pt>
    <dgm:pt modelId="{2C2637C2-2934-47F5-AB4C-B0C9B11E15BB}">
      <dgm:prSet phldrT="[Текст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000" b="1" i="0" u="none" dirty="0">
              <a:solidFill>
                <a:schemeClr val="bg1"/>
              </a:solidFill>
            </a:rPr>
            <a:t>Расходы на вознаграждение членов</a:t>
          </a:r>
          <a:r>
            <a:rPr lang="kk-KZ" sz="1000" b="1" i="0" u="none" dirty="0">
              <a:solidFill>
                <a:schemeClr val="bg1"/>
              </a:solidFill>
            </a:rPr>
            <a:t> органов коллегии, заработная плата  сотрудников</a:t>
          </a:r>
        </a:p>
      </dgm:t>
    </dgm:pt>
    <dgm:pt modelId="{C80A83A4-9DD6-4DE7-8E0C-E685A8E15AF1}" type="parTrans" cxnId="{05A14F2B-A4F8-47A3-B602-1EB3BDE80D75}">
      <dgm:prSet/>
      <dgm:spPr>
        <a:solidFill>
          <a:schemeClr val="tx1"/>
        </a:solidFill>
      </dgm:spPr>
      <dgm:t>
        <a:bodyPr/>
        <a:lstStyle/>
        <a:p>
          <a:endParaRPr lang="ru-KZ"/>
        </a:p>
      </dgm:t>
    </dgm:pt>
    <dgm:pt modelId="{07B3A8E7-3E7E-4B25-9DD1-12DEB5DD2268}" type="sibTrans" cxnId="{05A14F2B-A4F8-47A3-B602-1EB3BDE80D75}">
      <dgm:prSet/>
      <dgm:spPr/>
      <dgm:t>
        <a:bodyPr/>
        <a:lstStyle/>
        <a:p>
          <a:endParaRPr lang="ru-KZ"/>
        </a:p>
      </dgm:t>
    </dgm:pt>
    <dgm:pt modelId="{95438C2A-C1ED-4B5B-851B-0197A110383D}">
      <dgm:prSet phldrT="[Текст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000" b="1" i="0" u="none" dirty="0">
              <a:solidFill>
                <a:schemeClr val="bg1"/>
              </a:solidFill>
            </a:rPr>
            <a:t>Членский взнос в IBA (Международная ассоциация адвокатов)</a:t>
          </a:r>
        </a:p>
      </dgm:t>
    </dgm:pt>
    <dgm:pt modelId="{46DEF06E-3840-4912-9545-6CC064610160}" type="parTrans" cxnId="{F3A7EA70-7F84-414A-A70E-E3656841C7EC}">
      <dgm:prSet/>
      <dgm:spPr>
        <a:solidFill>
          <a:schemeClr val="tx1"/>
        </a:solidFill>
      </dgm:spPr>
      <dgm:t>
        <a:bodyPr/>
        <a:lstStyle/>
        <a:p>
          <a:endParaRPr lang="ru-KZ"/>
        </a:p>
      </dgm:t>
    </dgm:pt>
    <dgm:pt modelId="{148CA61A-76ED-4EF3-ADFC-B0B4423FB898}" type="sibTrans" cxnId="{F3A7EA70-7F84-414A-A70E-E3656841C7EC}">
      <dgm:prSet/>
      <dgm:spPr/>
      <dgm:t>
        <a:bodyPr/>
        <a:lstStyle/>
        <a:p>
          <a:endParaRPr lang="ru-KZ"/>
        </a:p>
      </dgm:t>
    </dgm:pt>
    <dgm:pt modelId="{D36E05C7-3620-45A1-8834-D8881DA177A9}">
      <dgm:prSet phldrT="[Текст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000" b="1" i="0" u="none" dirty="0">
              <a:solidFill>
                <a:schemeClr val="bg1"/>
              </a:solidFill>
            </a:rPr>
            <a:t>Проведение спортивно-культурных мероприятий</a:t>
          </a:r>
        </a:p>
      </dgm:t>
    </dgm:pt>
    <dgm:pt modelId="{47334CDB-2F44-460E-9B0A-D4D46EC2B915}" type="parTrans" cxnId="{75C208C8-6206-4A21-8856-991BC7E53EDB}">
      <dgm:prSet/>
      <dgm:spPr>
        <a:solidFill>
          <a:schemeClr val="tx1"/>
        </a:solidFill>
      </dgm:spPr>
      <dgm:t>
        <a:bodyPr/>
        <a:lstStyle/>
        <a:p>
          <a:endParaRPr lang="ru-KZ"/>
        </a:p>
      </dgm:t>
    </dgm:pt>
    <dgm:pt modelId="{C402298C-D201-4209-8378-E47ED1AF58DF}" type="sibTrans" cxnId="{75C208C8-6206-4A21-8856-991BC7E53EDB}">
      <dgm:prSet/>
      <dgm:spPr/>
      <dgm:t>
        <a:bodyPr/>
        <a:lstStyle/>
        <a:p>
          <a:endParaRPr lang="ru-KZ"/>
        </a:p>
      </dgm:t>
    </dgm:pt>
    <dgm:pt modelId="{8C7B2C48-4B42-473E-BB5B-14DC1DF6B7FF}">
      <dgm:prSet phldrT="[Текст]" custT="1"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r>
            <a:rPr lang="ru-RU" sz="1000" b="1" i="0" u="none" dirty="0">
              <a:solidFill>
                <a:schemeClr val="bg1"/>
              </a:solidFill>
            </a:rPr>
            <a:t>Расходы на изготовление наград и поощрение (нагрудные знаки и почётные звания, а также иные знаки профессионального отличия) адвокатов и адвокатских образований</a:t>
          </a:r>
        </a:p>
      </dgm:t>
    </dgm:pt>
    <dgm:pt modelId="{D8C7C1D4-48C5-480C-9FEC-0130226397A7}" type="parTrans" cxnId="{8FD5C808-EFCC-486D-BABC-5D083DE5791A}">
      <dgm:prSet/>
      <dgm:spPr>
        <a:solidFill>
          <a:schemeClr val="tx1"/>
        </a:solidFill>
      </dgm:spPr>
      <dgm:t>
        <a:bodyPr/>
        <a:lstStyle/>
        <a:p>
          <a:endParaRPr lang="ru-KZ"/>
        </a:p>
      </dgm:t>
    </dgm:pt>
    <dgm:pt modelId="{A9CCDA68-7293-46A9-9785-2D2FFE2AEC68}" type="sibTrans" cxnId="{8FD5C808-EFCC-486D-BABC-5D083DE5791A}">
      <dgm:prSet/>
      <dgm:spPr/>
      <dgm:t>
        <a:bodyPr/>
        <a:lstStyle/>
        <a:p>
          <a:endParaRPr lang="ru-KZ"/>
        </a:p>
      </dgm:t>
    </dgm:pt>
    <dgm:pt modelId="{AEB3AFD9-4323-464D-BC5A-BEDC1FB7D03A}">
      <dgm:prSet custScaleX="154190" custRadScaleRad="144345" custRadScaleInc="-40203"/>
      <dgm:spPr/>
      <dgm:t>
        <a:bodyPr/>
        <a:lstStyle/>
        <a:p>
          <a:endParaRPr lang="ru-KZ"/>
        </a:p>
      </dgm:t>
    </dgm:pt>
    <dgm:pt modelId="{B750727D-BA59-4F6A-B3D7-6B71B29861ED}" type="parTrans" cxnId="{C11657C3-B00B-41C5-AA1E-7C498551FA24}">
      <dgm:prSet/>
      <dgm:spPr/>
      <dgm:t>
        <a:bodyPr/>
        <a:lstStyle/>
        <a:p>
          <a:endParaRPr lang="ru-KZ"/>
        </a:p>
      </dgm:t>
    </dgm:pt>
    <dgm:pt modelId="{970B6730-17E3-4612-BA8A-214E09008386}" type="sibTrans" cxnId="{C11657C3-B00B-41C5-AA1E-7C498551FA24}">
      <dgm:prSet/>
      <dgm:spPr/>
      <dgm:t>
        <a:bodyPr/>
        <a:lstStyle/>
        <a:p>
          <a:endParaRPr lang="ru-KZ"/>
        </a:p>
      </dgm:t>
    </dgm:pt>
    <dgm:pt modelId="{ED1F4127-EB68-4B98-9EBE-D90DE7E86183}">
      <dgm:prSet custScaleX="154190" custRadScaleRad="144345" custRadScaleInc="-40203"/>
      <dgm:spPr/>
      <dgm:t>
        <a:bodyPr/>
        <a:lstStyle/>
        <a:p>
          <a:endParaRPr lang="ru-KZ"/>
        </a:p>
      </dgm:t>
    </dgm:pt>
    <dgm:pt modelId="{767003D4-A266-4EB7-9D63-ED0B9AC247D9}" type="parTrans" cxnId="{DD58DFF9-E6BE-484D-9C3F-51CD58D3E47B}">
      <dgm:prSet/>
      <dgm:spPr/>
      <dgm:t>
        <a:bodyPr/>
        <a:lstStyle/>
        <a:p>
          <a:endParaRPr lang="ru-KZ"/>
        </a:p>
      </dgm:t>
    </dgm:pt>
    <dgm:pt modelId="{9743304C-5E37-4AEA-900C-9F8113346DCC}" type="sibTrans" cxnId="{DD58DFF9-E6BE-484D-9C3F-51CD58D3E47B}">
      <dgm:prSet/>
      <dgm:spPr/>
      <dgm:t>
        <a:bodyPr/>
        <a:lstStyle/>
        <a:p>
          <a:endParaRPr lang="ru-KZ"/>
        </a:p>
      </dgm:t>
    </dgm:pt>
    <dgm:pt modelId="{A7F5E7EC-D7E4-42F4-954C-AB40BE0BF364}">
      <dgm:prSet custScaleX="223892" custScaleY="119018" custRadScaleRad="179021" custRadScaleInc="113055"/>
      <dgm:spPr/>
      <dgm:t>
        <a:bodyPr/>
        <a:lstStyle/>
        <a:p>
          <a:endParaRPr lang="ru-KZ"/>
        </a:p>
      </dgm:t>
    </dgm:pt>
    <dgm:pt modelId="{DC07726A-65DA-45C1-A585-5D4FD8845C7A}" type="parTrans" cxnId="{7B921ABA-A121-4D65-AB27-5E8375CD47AD}">
      <dgm:prSet custScaleX="48481" custLinFactNeighborX="29685" custLinFactNeighborY="-14761"/>
      <dgm:spPr/>
      <dgm:t>
        <a:bodyPr/>
        <a:lstStyle/>
        <a:p>
          <a:endParaRPr lang="ru-KZ"/>
        </a:p>
      </dgm:t>
    </dgm:pt>
    <dgm:pt modelId="{2F28FE43-12B9-4EFE-BEBB-A57E0B443CB3}" type="sibTrans" cxnId="{7B921ABA-A121-4D65-AB27-5E8375CD47AD}">
      <dgm:prSet/>
      <dgm:spPr/>
      <dgm:t>
        <a:bodyPr/>
        <a:lstStyle/>
        <a:p>
          <a:endParaRPr lang="ru-KZ"/>
        </a:p>
      </dgm:t>
    </dgm:pt>
    <dgm:pt modelId="{5A45B8FA-CC95-4AE7-B611-E46BEA8D1388}" type="pres">
      <dgm:prSet presAssocID="{8D7B8AB9-DE84-408B-9961-C733031576B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9D8413D-FC60-41F5-8386-3C7178D4F78A}" type="pres">
      <dgm:prSet presAssocID="{FF6B7672-CDB4-4D3D-BE66-9EA86A26D136}" presName="centerShape" presStyleLbl="node0" presStyleIdx="0" presStyleCnt="1" custScaleX="220459"/>
      <dgm:spPr/>
    </dgm:pt>
    <dgm:pt modelId="{6A6A056E-80C1-4897-8979-A8EF6D8B9405}" type="pres">
      <dgm:prSet presAssocID="{C80A83A4-9DD6-4DE7-8E0C-E685A8E15AF1}" presName="parTrans" presStyleLbl="sibTrans2D1" presStyleIdx="0" presStyleCnt="4" custScaleX="113131" custScaleY="70654"/>
      <dgm:spPr/>
    </dgm:pt>
    <dgm:pt modelId="{2A037CE6-D07A-4F43-B06B-56D9CB9E62FF}" type="pres">
      <dgm:prSet presAssocID="{C80A83A4-9DD6-4DE7-8E0C-E685A8E15AF1}" presName="connectorText" presStyleLbl="sibTrans2D1" presStyleIdx="0" presStyleCnt="4"/>
      <dgm:spPr/>
    </dgm:pt>
    <dgm:pt modelId="{F357E7F2-8D44-4268-9A4A-0C3BF2128699}" type="pres">
      <dgm:prSet presAssocID="{2C2637C2-2934-47F5-AB4C-B0C9B11E15BB}" presName="node" presStyleLbl="node1" presStyleIdx="0" presStyleCnt="4" custScaleX="215680">
        <dgm:presLayoutVars>
          <dgm:bulletEnabled val="1"/>
        </dgm:presLayoutVars>
      </dgm:prSet>
      <dgm:spPr/>
    </dgm:pt>
    <dgm:pt modelId="{E8938287-0A24-45E3-A663-4D2C856CD643}" type="pres">
      <dgm:prSet presAssocID="{46DEF06E-3840-4912-9545-6CC064610160}" presName="parTrans" presStyleLbl="sibTrans2D1" presStyleIdx="1" presStyleCnt="4"/>
      <dgm:spPr/>
    </dgm:pt>
    <dgm:pt modelId="{AF99EBF1-DD75-4728-9194-442DCCADAAF3}" type="pres">
      <dgm:prSet presAssocID="{46DEF06E-3840-4912-9545-6CC064610160}" presName="connectorText" presStyleLbl="sibTrans2D1" presStyleIdx="1" presStyleCnt="4"/>
      <dgm:spPr/>
    </dgm:pt>
    <dgm:pt modelId="{8DB8A98F-318E-4039-9927-627543748C33}" type="pres">
      <dgm:prSet presAssocID="{95438C2A-C1ED-4B5B-851B-0197A110383D}" presName="node" presStyleLbl="node1" presStyleIdx="1" presStyleCnt="4" custScaleX="204756" custRadScaleRad="141517" custRadScaleInc="-35879">
        <dgm:presLayoutVars>
          <dgm:bulletEnabled val="1"/>
        </dgm:presLayoutVars>
      </dgm:prSet>
      <dgm:spPr/>
    </dgm:pt>
    <dgm:pt modelId="{F5A1A2DA-BFC4-443A-9DF7-04CF87F05927}" type="pres">
      <dgm:prSet presAssocID="{47334CDB-2F44-460E-9B0A-D4D46EC2B915}" presName="parTrans" presStyleLbl="sibTrans2D1" presStyleIdx="2" presStyleCnt="4" custScaleX="92375" custScaleY="45879" custLinFactNeighborX="29685" custLinFactNeighborY="-14761"/>
      <dgm:spPr/>
    </dgm:pt>
    <dgm:pt modelId="{8CEA848F-1D09-46EA-A1F5-2AE320AF252C}" type="pres">
      <dgm:prSet presAssocID="{47334CDB-2F44-460E-9B0A-D4D46EC2B915}" presName="connectorText" presStyleLbl="sibTrans2D1" presStyleIdx="2" presStyleCnt="4"/>
      <dgm:spPr/>
    </dgm:pt>
    <dgm:pt modelId="{01925E4A-AF6B-4A19-A7B4-6B89AB87F3E1}" type="pres">
      <dgm:prSet presAssocID="{D36E05C7-3620-45A1-8834-D8881DA177A9}" presName="node" presStyleLbl="node1" presStyleIdx="2" presStyleCnt="4" custScaleX="223892" custScaleY="119018" custRadScaleRad="151244" custRadScaleInc="150184">
        <dgm:presLayoutVars>
          <dgm:bulletEnabled val="1"/>
        </dgm:presLayoutVars>
      </dgm:prSet>
      <dgm:spPr/>
    </dgm:pt>
    <dgm:pt modelId="{5352DF0E-C565-4A3E-A987-BC8339121417}" type="pres">
      <dgm:prSet presAssocID="{D8C7C1D4-48C5-480C-9FEC-0130226397A7}" presName="parTrans" presStyleLbl="sibTrans2D1" presStyleIdx="3" presStyleCnt="4" custScaleX="133011" custLinFactNeighborX="-372" custLinFactNeighborY="-40835"/>
      <dgm:spPr/>
    </dgm:pt>
    <dgm:pt modelId="{13079B97-C78E-4EBE-8392-B62A0F836963}" type="pres">
      <dgm:prSet presAssocID="{D8C7C1D4-48C5-480C-9FEC-0130226397A7}" presName="connectorText" presStyleLbl="sibTrans2D1" presStyleIdx="3" presStyleCnt="4"/>
      <dgm:spPr/>
    </dgm:pt>
    <dgm:pt modelId="{7ECA3A74-96A2-4366-86AF-C25AADF73946}" type="pres">
      <dgm:prSet presAssocID="{8C7B2C48-4B42-473E-BB5B-14DC1DF6B7FF}" presName="node" presStyleLbl="node1" presStyleIdx="3" presStyleCnt="4" custScaleX="210898" custScaleY="98132" custRadScaleRad="142329" custRadScaleInc="35503">
        <dgm:presLayoutVars>
          <dgm:bulletEnabled val="1"/>
        </dgm:presLayoutVars>
      </dgm:prSet>
      <dgm:spPr/>
    </dgm:pt>
  </dgm:ptLst>
  <dgm:cxnLst>
    <dgm:cxn modelId="{8FD5C808-EFCC-486D-BABC-5D083DE5791A}" srcId="{FF6B7672-CDB4-4D3D-BE66-9EA86A26D136}" destId="{8C7B2C48-4B42-473E-BB5B-14DC1DF6B7FF}" srcOrd="3" destOrd="0" parTransId="{D8C7C1D4-48C5-480C-9FEC-0130226397A7}" sibTransId="{A9CCDA68-7293-46A9-9785-2D2FFE2AEC68}"/>
    <dgm:cxn modelId="{2EE5DF0A-AB52-47B2-8E86-AC071F1F51E1}" type="presOf" srcId="{47334CDB-2F44-460E-9B0A-D4D46EC2B915}" destId="{8CEA848F-1D09-46EA-A1F5-2AE320AF252C}" srcOrd="1" destOrd="0" presId="urn:microsoft.com/office/officeart/2005/8/layout/radial5"/>
    <dgm:cxn modelId="{05A14F2B-A4F8-47A3-B602-1EB3BDE80D75}" srcId="{FF6B7672-CDB4-4D3D-BE66-9EA86A26D136}" destId="{2C2637C2-2934-47F5-AB4C-B0C9B11E15BB}" srcOrd="0" destOrd="0" parTransId="{C80A83A4-9DD6-4DE7-8E0C-E685A8E15AF1}" sibTransId="{07B3A8E7-3E7E-4B25-9DD1-12DEB5DD2268}"/>
    <dgm:cxn modelId="{79358365-AC66-4109-A5D4-EC08E9996EB4}" type="presOf" srcId="{C80A83A4-9DD6-4DE7-8E0C-E685A8E15AF1}" destId="{2A037CE6-D07A-4F43-B06B-56D9CB9E62FF}" srcOrd="1" destOrd="0" presId="urn:microsoft.com/office/officeart/2005/8/layout/radial5"/>
    <dgm:cxn modelId="{1FB5E668-CD25-41A5-A1F9-7D92AEAD073E}" type="presOf" srcId="{46DEF06E-3840-4912-9545-6CC064610160}" destId="{E8938287-0A24-45E3-A663-4D2C856CD643}" srcOrd="0" destOrd="0" presId="urn:microsoft.com/office/officeart/2005/8/layout/radial5"/>
    <dgm:cxn modelId="{C6257170-4B1C-4F55-BC0A-8789DD546F48}" type="presOf" srcId="{46DEF06E-3840-4912-9545-6CC064610160}" destId="{AF99EBF1-DD75-4728-9194-442DCCADAAF3}" srcOrd="1" destOrd="0" presId="urn:microsoft.com/office/officeart/2005/8/layout/radial5"/>
    <dgm:cxn modelId="{F3A7EA70-7F84-414A-A70E-E3656841C7EC}" srcId="{FF6B7672-CDB4-4D3D-BE66-9EA86A26D136}" destId="{95438C2A-C1ED-4B5B-851B-0197A110383D}" srcOrd="1" destOrd="0" parTransId="{46DEF06E-3840-4912-9545-6CC064610160}" sibTransId="{148CA61A-76ED-4EF3-ADFC-B0B4423FB898}"/>
    <dgm:cxn modelId="{EDF39454-23CB-480E-BC45-D23D42C25AB0}" type="presOf" srcId="{2C2637C2-2934-47F5-AB4C-B0C9B11E15BB}" destId="{F357E7F2-8D44-4268-9A4A-0C3BF2128699}" srcOrd="0" destOrd="0" presId="urn:microsoft.com/office/officeart/2005/8/layout/radial5"/>
    <dgm:cxn modelId="{0C57A55A-BF58-4BB5-8CA9-935950A7753C}" srcId="{8D7B8AB9-DE84-408B-9961-C733031576BC}" destId="{FF6B7672-CDB4-4D3D-BE66-9EA86A26D136}" srcOrd="0" destOrd="0" parTransId="{5D44308D-A3F2-48D5-AB7B-9373A6B7E921}" sibTransId="{FA34DBF5-47D4-44C2-A33D-841F2CEB7CBE}"/>
    <dgm:cxn modelId="{5E372E93-32C3-4D9D-A2EA-99A50B3E29E3}" type="presOf" srcId="{47334CDB-2F44-460E-9B0A-D4D46EC2B915}" destId="{F5A1A2DA-BFC4-443A-9DF7-04CF87F05927}" srcOrd="0" destOrd="0" presId="urn:microsoft.com/office/officeart/2005/8/layout/radial5"/>
    <dgm:cxn modelId="{360C4A98-2192-4215-A36E-0B599BD794DE}" type="presOf" srcId="{8D7B8AB9-DE84-408B-9961-C733031576BC}" destId="{5A45B8FA-CC95-4AE7-B611-E46BEA8D1388}" srcOrd="0" destOrd="0" presId="urn:microsoft.com/office/officeart/2005/8/layout/radial5"/>
    <dgm:cxn modelId="{82627EA0-1A19-4814-96FE-9C28E51C2D14}" type="presOf" srcId="{95438C2A-C1ED-4B5B-851B-0197A110383D}" destId="{8DB8A98F-318E-4039-9927-627543748C33}" srcOrd="0" destOrd="0" presId="urn:microsoft.com/office/officeart/2005/8/layout/radial5"/>
    <dgm:cxn modelId="{7B921ABA-A121-4D65-AB27-5E8375CD47AD}" srcId="{8D7B8AB9-DE84-408B-9961-C733031576BC}" destId="{A7F5E7EC-D7E4-42F4-954C-AB40BE0BF364}" srcOrd="3" destOrd="0" parTransId="{DC07726A-65DA-45C1-A585-5D4FD8845C7A}" sibTransId="{2F28FE43-12B9-4EFE-BEBB-A57E0B443CB3}"/>
    <dgm:cxn modelId="{CA58D8BC-0844-4948-857B-82497EBFC16D}" type="presOf" srcId="{8C7B2C48-4B42-473E-BB5B-14DC1DF6B7FF}" destId="{7ECA3A74-96A2-4366-86AF-C25AADF73946}" srcOrd="0" destOrd="0" presId="urn:microsoft.com/office/officeart/2005/8/layout/radial5"/>
    <dgm:cxn modelId="{3E20CCBE-702F-48A0-B9D8-8212311131DD}" type="presOf" srcId="{D36E05C7-3620-45A1-8834-D8881DA177A9}" destId="{01925E4A-AF6B-4A19-A7B4-6B89AB87F3E1}" srcOrd="0" destOrd="0" presId="urn:microsoft.com/office/officeart/2005/8/layout/radial5"/>
    <dgm:cxn modelId="{C11657C3-B00B-41C5-AA1E-7C498551FA24}" srcId="{8D7B8AB9-DE84-408B-9961-C733031576BC}" destId="{AEB3AFD9-4323-464D-BC5A-BEDC1FB7D03A}" srcOrd="1" destOrd="0" parTransId="{B750727D-BA59-4F6A-B3D7-6B71B29861ED}" sibTransId="{970B6730-17E3-4612-BA8A-214E09008386}"/>
    <dgm:cxn modelId="{8B2273C7-8FBF-4BB6-8C51-CDB388EF9A1B}" type="presOf" srcId="{D8C7C1D4-48C5-480C-9FEC-0130226397A7}" destId="{5352DF0E-C565-4A3E-A987-BC8339121417}" srcOrd="0" destOrd="0" presId="urn:microsoft.com/office/officeart/2005/8/layout/radial5"/>
    <dgm:cxn modelId="{75C208C8-6206-4A21-8856-991BC7E53EDB}" srcId="{FF6B7672-CDB4-4D3D-BE66-9EA86A26D136}" destId="{D36E05C7-3620-45A1-8834-D8881DA177A9}" srcOrd="2" destOrd="0" parTransId="{47334CDB-2F44-460E-9B0A-D4D46EC2B915}" sibTransId="{C402298C-D201-4209-8378-E47ED1AF58DF}"/>
    <dgm:cxn modelId="{C3BFACE1-53E0-48A6-B102-610FC67A1603}" type="presOf" srcId="{D8C7C1D4-48C5-480C-9FEC-0130226397A7}" destId="{13079B97-C78E-4EBE-8392-B62A0F836963}" srcOrd="1" destOrd="0" presId="urn:microsoft.com/office/officeart/2005/8/layout/radial5"/>
    <dgm:cxn modelId="{1D7349E9-8BC4-48CE-9941-E62B296D07AB}" type="presOf" srcId="{C80A83A4-9DD6-4DE7-8E0C-E685A8E15AF1}" destId="{6A6A056E-80C1-4897-8979-A8EF6D8B9405}" srcOrd="0" destOrd="0" presId="urn:microsoft.com/office/officeart/2005/8/layout/radial5"/>
    <dgm:cxn modelId="{5698AFF5-4A1E-4B5F-A95E-C09576048563}" type="presOf" srcId="{FF6B7672-CDB4-4D3D-BE66-9EA86A26D136}" destId="{D9D8413D-FC60-41F5-8386-3C7178D4F78A}" srcOrd="0" destOrd="0" presId="urn:microsoft.com/office/officeart/2005/8/layout/radial5"/>
    <dgm:cxn modelId="{DD58DFF9-E6BE-484D-9C3F-51CD58D3E47B}" srcId="{8D7B8AB9-DE84-408B-9961-C733031576BC}" destId="{ED1F4127-EB68-4B98-9EBE-D90DE7E86183}" srcOrd="2" destOrd="0" parTransId="{767003D4-A266-4EB7-9D63-ED0B9AC247D9}" sibTransId="{9743304C-5E37-4AEA-900C-9F8113346DCC}"/>
    <dgm:cxn modelId="{BB95555D-D6F9-40D0-9A15-A17E78901064}" type="presParOf" srcId="{5A45B8FA-CC95-4AE7-B611-E46BEA8D1388}" destId="{D9D8413D-FC60-41F5-8386-3C7178D4F78A}" srcOrd="0" destOrd="0" presId="urn:microsoft.com/office/officeart/2005/8/layout/radial5"/>
    <dgm:cxn modelId="{A3AF211C-1975-443A-8E8E-B9CC620FFEE5}" type="presParOf" srcId="{5A45B8FA-CC95-4AE7-B611-E46BEA8D1388}" destId="{6A6A056E-80C1-4897-8979-A8EF6D8B9405}" srcOrd="1" destOrd="0" presId="urn:microsoft.com/office/officeart/2005/8/layout/radial5"/>
    <dgm:cxn modelId="{59A28ED5-3D4D-4135-9A89-65767ECED1A7}" type="presParOf" srcId="{6A6A056E-80C1-4897-8979-A8EF6D8B9405}" destId="{2A037CE6-D07A-4F43-B06B-56D9CB9E62FF}" srcOrd="0" destOrd="0" presId="urn:microsoft.com/office/officeart/2005/8/layout/radial5"/>
    <dgm:cxn modelId="{6BE67F2B-5945-44CD-A245-3B511F2D7F62}" type="presParOf" srcId="{5A45B8FA-CC95-4AE7-B611-E46BEA8D1388}" destId="{F357E7F2-8D44-4268-9A4A-0C3BF2128699}" srcOrd="2" destOrd="0" presId="urn:microsoft.com/office/officeart/2005/8/layout/radial5"/>
    <dgm:cxn modelId="{0422358A-799C-47AA-B30B-C37FEBBD15B1}" type="presParOf" srcId="{5A45B8FA-CC95-4AE7-B611-E46BEA8D1388}" destId="{E8938287-0A24-45E3-A663-4D2C856CD643}" srcOrd="3" destOrd="0" presId="urn:microsoft.com/office/officeart/2005/8/layout/radial5"/>
    <dgm:cxn modelId="{B78B37FF-E93F-46A4-A865-F38114FC136A}" type="presParOf" srcId="{E8938287-0A24-45E3-A663-4D2C856CD643}" destId="{AF99EBF1-DD75-4728-9194-442DCCADAAF3}" srcOrd="0" destOrd="0" presId="urn:microsoft.com/office/officeart/2005/8/layout/radial5"/>
    <dgm:cxn modelId="{83E93025-AED1-4010-BDBD-76CD7B003EF4}" type="presParOf" srcId="{5A45B8FA-CC95-4AE7-B611-E46BEA8D1388}" destId="{8DB8A98F-318E-4039-9927-627543748C33}" srcOrd="4" destOrd="0" presId="urn:microsoft.com/office/officeart/2005/8/layout/radial5"/>
    <dgm:cxn modelId="{3CE4A477-DA6A-4793-8012-08C28CEAC11D}" type="presParOf" srcId="{5A45B8FA-CC95-4AE7-B611-E46BEA8D1388}" destId="{F5A1A2DA-BFC4-443A-9DF7-04CF87F05927}" srcOrd="5" destOrd="0" presId="urn:microsoft.com/office/officeart/2005/8/layout/radial5"/>
    <dgm:cxn modelId="{0D1F8744-D275-46EE-81AC-D4BA52D8B855}" type="presParOf" srcId="{F5A1A2DA-BFC4-443A-9DF7-04CF87F05927}" destId="{8CEA848F-1D09-46EA-A1F5-2AE320AF252C}" srcOrd="0" destOrd="0" presId="urn:microsoft.com/office/officeart/2005/8/layout/radial5"/>
    <dgm:cxn modelId="{9C001501-9255-4540-9AB4-9F129F45C8F0}" type="presParOf" srcId="{5A45B8FA-CC95-4AE7-B611-E46BEA8D1388}" destId="{01925E4A-AF6B-4A19-A7B4-6B89AB87F3E1}" srcOrd="6" destOrd="0" presId="urn:microsoft.com/office/officeart/2005/8/layout/radial5"/>
    <dgm:cxn modelId="{D01E902E-3829-4A74-9BA3-4EAC8E564BD9}" type="presParOf" srcId="{5A45B8FA-CC95-4AE7-B611-E46BEA8D1388}" destId="{5352DF0E-C565-4A3E-A987-BC8339121417}" srcOrd="7" destOrd="0" presId="urn:microsoft.com/office/officeart/2005/8/layout/radial5"/>
    <dgm:cxn modelId="{B1B58D60-62F4-4430-8378-4A1F099B2318}" type="presParOf" srcId="{5352DF0E-C565-4A3E-A987-BC8339121417}" destId="{13079B97-C78E-4EBE-8392-B62A0F836963}" srcOrd="0" destOrd="0" presId="urn:microsoft.com/office/officeart/2005/8/layout/radial5"/>
    <dgm:cxn modelId="{94FB5D82-CDB0-4A73-A339-A22CC739B0CC}" type="presParOf" srcId="{5A45B8FA-CC95-4AE7-B611-E46BEA8D1388}" destId="{7ECA3A74-96A2-4366-86AF-C25AADF7394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E351B-3976-48F5-A197-0ED27A0F40D7}">
      <dsp:nvSpPr>
        <dsp:cNvPr id="0" name=""/>
        <dsp:cNvSpPr/>
      </dsp:nvSpPr>
      <dsp:spPr>
        <a:xfrm>
          <a:off x="0" y="301060"/>
          <a:ext cx="5040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19822-5CC2-4495-B6F8-08D3936CE7FD}">
      <dsp:nvSpPr>
        <dsp:cNvPr id="0" name=""/>
        <dsp:cNvSpPr/>
      </dsp:nvSpPr>
      <dsp:spPr>
        <a:xfrm>
          <a:off x="216023" y="0"/>
          <a:ext cx="3528392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65" tIns="0" rIns="13336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0" u="none" kern="1200" dirty="0"/>
            <a:t>Президиум Коллегии</a:t>
          </a:r>
          <a:endParaRPr lang="ru-KZ" sz="1700" kern="1200" dirty="0"/>
        </a:p>
      </dsp:txBody>
      <dsp:txXfrm>
        <a:off x="240521" y="24498"/>
        <a:ext cx="3479396" cy="452844"/>
      </dsp:txXfrm>
    </dsp:sp>
    <dsp:sp modelId="{EBD11A17-488A-456C-87FA-D4857A0E4DAD}">
      <dsp:nvSpPr>
        <dsp:cNvPr id="0" name=""/>
        <dsp:cNvSpPr/>
      </dsp:nvSpPr>
      <dsp:spPr>
        <a:xfrm>
          <a:off x="0" y="1063388"/>
          <a:ext cx="5040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046A72-3E35-4FD1-84C5-CA445427ED60}">
      <dsp:nvSpPr>
        <dsp:cNvPr id="0" name=""/>
        <dsp:cNvSpPr/>
      </dsp:nvSpPr>
      <dsp:spPr>
        <a:xfrm>
          <a:off x="252028" y="812468"/>
          <a:ext cx="3528392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65" tIns="0" rIns="13336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0" u="none" kern="1200" dirty="0"/>
            <a:t>Председатель Коллегии</a:t>
          </a:r>
          <a:endParaRPr lang="ru-KZ" sz="1700" kern="1200" dirty="0"/>
        </a:p>
      </dsp:txBody>
      <dsp:txXfrm>
        <a:off x="276526" y="836966"/>
        <a:ext cx="3479396" cy="452844"/>
      </dsp:txXfrm>
    </dsp:sp>
    <dsp:sp modelId="{C41BE988-EE65-4DB3-BA39-147357A21EFB}">
      <dsp:nvSpPr>
        <dsp:cNvPr id="0" name=""/>
        <dsp:cNvSpPr/>
      </dsp:nvSpPr>
      <dsp:spPr>
        <a:xfrm>
          <a:off x="0" y="1834508"/>
          <a:ext cx="504056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C9BCF-C53D-488F-BE37-67E946350808}">
      <dsp:nvSpPr>
        <dsp:cNvPr id="0" name=""/>
        <dsp:cNvSpPr/>
      </dsp:nvSpPr>
      <dsp:spPr>
        <a:xfrm>
          <a:off x="210675" y="1539862"/>
          <a:ext cx="3528392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65" tIns="0" rIns="133365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i="0" u="none" kern="1200"/>
            <a:t>Ревизионная Комиссия Коллегии</a:t>
          </a:r>
          <a:endParaRPr lang="ru-KZ" sz="1700" kern="1200" dirty="0"/>
        </a:p>
      </dsp:txBody>
      <dsp:txXfrm>
        <a:off x="235173" y="1564360"/>
        <a:ext cx="3479396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A8481-9143-49FC-97C1-D1F349103862}">
      <dsp:nvSpPr>
        <dsp:cNvPr id="0" name=""/>
        <dsp:cNvSpPr/>
      </dsp:nvSpPr>
      <dsp:spPr>
        <a:xfrm>
          <a:off x="0" y="862041"/>
          <a:ext cx="5040560" cy="4138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0C34EB-0087-4DB0-8ECD-B3C30AE4A50A}">
      <dsp:nvSpPr>
        <dsp:cNvPr id="0" name=""/>
        <dsp:cNvSpPr/>
      </dsp:nvSpPr>
      <dsp:spPr>
        <a:xfrm>
          <a:off x="252028" y="561161"/>
          <a:ext cx="3528392" cy="50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65" tIns="0" rIns="13336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u="none" kern="1200"/>
            <a:t>Дисциплинарная Комиссия адвокатуры</a:t>
          </a:r>
          <a:endParaRPr lang="ru-KZ" sz="1400" kern="1200" dirty="0"/>
        </a:p>
      </dsp:txBody>
      <dsp:txXfrm>
        <a:off x="276803" y="585936"/>
        <a:ext cx="3478842" cy="457970"/>
      </dsp:txXfrm>
    </dsp:sp>
    <dsp:sp modelId="{8FF27929-0447-415B-BAED-26DFDE813745}">
      <dsp:nvSpPr>
        <dsp:cNvPr id="0" name=""/>
        <dsp:cNvSpPr/>
      </dsp:nvSpPr>
      <dsp:spPr>
        <a:xfrm>
          <a:off x="0" y="1624710"/>
          <a:ext cx="5040560" cy="5143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9CD51-7982-421F-85E9-3FF708DDEAC7}">
      <dsp:nvSpPr>
        <dsp:cNvPr id="0" name=""/>
        <dsp:cNvSpPr/>
      </dsp:nvSpPr>
      <dsp:spPr>
        <a:xfrm>
          <a:off x="210675" y="1407622"/>
          <a:ext cx="3528392" cy="4798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65" tIns="0" rIns="13336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u="none" kern="1200" dirty="0"/>
            <a:t>Научно-консультативный Совет</a:t>
          </a:r>
          <a:endParaRPr lang="ru-KZ" sz="1400" kern="1200" dirty="0"/>
        </a:p>
      </dsp:txBody>
      <dsp:txXfrm>
        <a:off x="234100" y="1431047"/>
        <a:ext cx="3481542" cy="433017"/>
      </dsp:txXfrm>
    </dsp:sp>
    <dsp:sp modelId="{E3926E01-6419-4FA4-8C1E-4D4269364DCA}">
      <dsp:nvSpPr>
        <dsp:cNvPr id="0" name=""/>
        <dsp:cNvSpPr/>
      </dsp:nvSpPr>
      <dsp:spPr>
        <a:xfrm>
          <a:off x="0" y="2591336"/>
          <a:ext cx="5040560" cy="49252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FA3634-CC0E-4134-8DFF-F615D5F12B93}">
      <dsp:nvSpPr>
        <dsp:cNvPr id="0" name=""/>
        <dsp:cNvSpPr/>
      </dsp:nvSpPr>
      <dsp:spPr>
        <a:xfrm>
          <a:off x="252028" y="2214615"/>
          <a:ext cx="3528392" cy="58336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65" tIns="0" rIns="133365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u="none" kern="1200" dirty="0"/>
            <a:t>Комиссия по защите профессиональных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u="none" kern="1200" dirty="0"/>
            <a:t>прав адвокатов </a:t>
          </a:r>
          <a:endParaRPr lang="ru-KZ" sz="1400" kern="1200" dirty="0"/>
        </a:p>
      </dsp:txBody>
      <dsp:txXfrm>
        <a:off x="280505" y="2243092"/>
        <a:ext cx="3471438" cy="5264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D819C-8CF5-4647-B35A-0677049C0C20}">
      <dsp:nvSpPr>
        <dsp:cNvPr id="0" name=""/>
        <dsp:cNvSpPr/>
      </dsp:nvSpPr>
      <dsp:spPr>
        <a:xfrm rot="10800000">
          <a:off x="1208322" y="498"/>
          <a:ext cx="4038103" cy="7648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26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>
              <a:solidFill>
                <a:schemeClr val="tx2">
                  <a:lumMod val="10000"/>
                </a:schemeClr>
              </a:solidFill>
            </a:rPr>
            <a:t>Республиканская коллегия адвокатов</a:t>
          </a:r>
          <a:endParaRPr lang="ru-KZ" sz="1800" kern="1200" dirty="0">
            <a:solidFill>
              <a:schemeClr val="tx2">
                <a:lumMod val="10000"/>
              </a:schemeClr>
            </a:solidFill>
          </a:endParaRPr>
        </a:p>
      </dsp:txBody>
      <dsp:txXfrm rot="10800000">
        <a:off x="1399528" y="498"/>
        <a:ext cx="3846897" cy="764823"/>
      </dsp:txXfrm>
    </dsp:sp>
    <dsp:sp modelId="{DEB42C69-6405-4CE2-BE0B-CDF5F7545D36}">
      <dsp:nvSpPr>
        <dsp:cNvPr id="0" name=""/>
        <dsp:cNvSpPr/>
      </dsp:nvSpPr>
      <dsp:spPr>
        <a:xfrm>
          <a:off x="825910" y="498"/>
          <a:ext cx="764823" cy="76482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97FAE-CE8A-4937-9040-339D01C863BE}">
      <dsp:nvSpPr>
        <dsp:cNvPr id="0" name=""/>
        <dsp:cNvSpPr/>
      </dsp:nvSpPr>
      <dsp:spPr>
        <a:xfrm rot="10800000">
          <a:off x="1208322" y="993628"/>
          <a:ext cx="4038103" cy="7648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266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>
              <a:solidFill>
                <a:schemeClr val="tx2">
                  <a:lumMod val="10000"/>
                </a:schemeClr>
              </a:solidFill>
            </a:rPr>
            <a:t>ТКА являются членами РКА</a:t>
          </a:r>
          <a:endParaRPr lang="ru-KZ" sz="1800" kern="1200" dirty="0">
            <a:solidFill>
              <a:schemeClr val="tx2">
                <a:lumMod val="10000"/>
              </a:schemeClr>
            </a:solidFill>
          </a:endParaRPr>
        </a:p>
      </dsp:txBody>
      <dsp:txXfrm rot="10800000">
        <a:off x="1399528" y="993628"/>
        <a:ext cx="3846897" cy="764823"/>
      </dsp:txXfrm>
    </dsp:sp>
    <dsp:sp modelId="{5EAEB7A5-1295-4D02-849A-CA594916F619}">
      <dsp:nvSpPr>
        <dsp:cNvPr id="0" name=""/>
        <dsp:cNvSpPr/>
      </dsp:nvSpPr>
      <dsp:spPr>
        <a:xfrm>
          <a:off x="825910" y="993628"/>
          <a:ext cx="764823" cy="76482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C641C-68E3-4E0E-8F2A-A1D9A4148895}">
      <dsp:nvSpPr>
        <dsp:cNvPr id="0" name=""/>
        <dsp:cNvSpPr/>
      </dsp:nvSpPr>
      <dsp:spPr>
        <a:xfrm rot="10800000">
          <a:off x="1208322" y="1986757"/>
          <a:ext cx="4038103" cy="7648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7266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 dirty="0">
              <a:solidFill>
                <a:schemeClr val="tx2">
                  <a:lumMod val="10000"/>
                </a:schemeClr>
              </a:solidFill>
            </a:rPr>
            <a:t>Адвокатов являются членами ТКА по состоянию на 11 марта 2022 года</a:t>
          </a:r>
          <a:endParaRPr lang="ru-KZ" sz="1600" kern="1200" dirty="0">
            <a:solidFill>
              <a:schemeClr val="tx2">
                <a:lumMod val="10000"/>
              </a:schemeClr>
            </a:solidFill>
          </a:endParaRPr>
        </a:p>
      </dsp:txBody>
      <dsp:txXfrm rot="10800000">
        <a:off x="1399528" y="1986757"/>
        <a:ext cx="3846897" cy="764823"/>
      </dsp:txXfrm>
    </dsp:sp>
    <dsp:sp modelId="{827939D1-D4CE-4741-B33A-2A9C4AA70E9C}">
      <dsp:nvSpPr>
        <dsp:cNvPr id="0" name=""/>
        <dsp:cNvSpPr/>
      </dsp:nvSpPr>
      <dsp:spPr>
        <a:xfrm>
          <a:off x="825910" y="1986757"/>
          <a:ext cx="764823" cy="76482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D819C-8CF5-4647-B35A-0677049C0C20}">
      <dsp:nvSpPr>
        <dsp:cNvPr id="0" name=""/>
        <dsp:cNvSpPr/>
      </dsp:nvSpPr>
      <dsp:spPr>
        <a:xfrm rot="10800000">
          <a:off x="1194839" y="195"/>
          <a:ext cx="4038103" cy="7108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48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>
              <a:solidFill>
                <a:schemeClr val="tx2">
                  <a:lumMod val="10000"/>
                </a:schemeClr>
              </a:solidFill>
            </a:rPr>
            <a:t>Адвокатов в адвокатских конторах</a:t>
          </a:r>
          <a:endParaRPr lang="ru-KZ" sz="2000" kern="1200" dirty="0">
            <a:solidFill>
              <a:schemeClr val="tx2">
                <a:lumMod val="10000"/>
              </a:schemeClr>
            </a:solidFill>
          </a:endParaRPr>
        </a:p>
      </dsp:txBody>
      <dsp:txXfrm rot="10800000">
        <a:off x="1372562" y="195"/>
        <a:ext cx="3860380" cy="710893"/>
      </dsp:txXfrm>
    </dsp:sp>
    <dsp:sp modelId="{DEB42C69-6405-4CE2-BE0B-CDF5F7545D36}">
      <dsp:nvSpPr>
        <dsp:cNvPr id="0" name=""/>
        <dsp:cNvSpPr/>
      </dsp:nvSpPr>
      <dsp:spPr>
        <a:xfrm>
          <a:off x="839393" y="195"/>
          <a:ext cx="710893" cy="71089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97FAE-CE8A-4937-9040-339D01C863BE}">
      <dsp:nvSpPr>
        <dsp:cNvPr id="0" name=""/>
        <dsp:cNvSpPr/>
      </dsp:nvSpPr>
      <dsp:spPr>
        <a:xfrm rot="10800000">
          <a:off x="1194839" y="888811"/>
          <a:ext cx="4038103" cy="71089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3484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>
              <a:solidFill>
                <a:schemeClr val="tx2">
                  <a:lumMod val="10000"/>
                </a:schemeClr>
              </a:solidFill>
            </a:rPr>
            <a:t>Адвокатов индивидуалов</a:t>
          </a:r>
          <a:endParaRPr lang="ru-KZ" sz="2000" kern="1200" dirty="0">
            <a:solidFill>
              <a:schemeClr val="tx2">
                <a:lumMod val="10000"/>
              </a:schemeClr>
            </a:solidFill>
          </a:endParaRPr>
        </a:p>
      </dsp:txBody>
      <dsp:txXfrm rot="10800000">
        <a:off x="1372562" y="888811"/>
        <a:ext cx="3860380" cy="710893"/>
      </dsp:txXfrm>
    </dsp:sp>
    <dsp:sp modelId="{5EAEB7A5-1295-4D02-849A-CA594916F619}">
      <dsp:nvSpPr>
        <dsp:cNvPr id="0" name=""/>
        <dsp:cNvSpPr/>
      </dsp:nvSpPr>
      <dsp:spPr>
        <a:xfrm>
          <a:off x="839393" y="888811"/>
          <a:ext cx="710893" cy="71089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44968-57EC-4C71-89B5-A3B3B3657B0D}">
      <dsp:nvSpPr>
        <dsp:cNvPr id="0" name=""/>
        <dsp:cNvSpPr/>
      </dsp:nvSpPr>
      <dsp:spPr>
        <a:xfrm>
          <a:off x="2160964" y="-30912"/>
          <a:ext cx="2381547" cy="13105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200" b="1" kern="1200" dirty="0">
              <a:solidFill>
                <a:schemeClr val="bg1"/>
              </a:solidFill>
            </a:rPr>
            <a:t>П</a:t>
          </a:r>
          <a:r>
            <a:rPr lang="ru-KZ" sz="1200" b="1" kern="1200" dirty="0" err="1">
              <a:solidFill>
                <a:schemeClr val="bg1"/>
              </a:solidFill>
            </a:rPr>
            <a:t>редстав</a:t>
          </a:r>
          <a:r>
            <a:rPr lang="kk-KZ" sz="1200" b="1" kern="1200" dirty="0">
              <a:solidFill>
                <a:schemeClr val="bg1"/>
              </a:solidFill>
            </a:rPr>
            <a:t>ляет</a:t>
          </a:r>
          <a:r>
            <a:rPr lang="ru-KZ" sz="1200" b="1" kern="1200" dirty="0">
              <a:solidFill>
                <a:schemeClr val="bg1"/>
              </a:solidFill>
            </a:rPr>
            <a:t>, </a:t>
          </a:r>
          <a:r>
            <a:rPr lang="ru-KZ" sz="1200" b="1" kern="1200" dirty="0" err="1">
              <a:solidFill>
                <a:schemeClr val="bg1"/>
              </a:solidFill>
            </a:rPr>
            <a:t>защи</a:t>
          </a:r>
          <a:r>
            <a:rPr lang="kk-KZ" sz="1200" b="1" kern="1200" dirty="0">
              <a:solidFill>
                <a:schemeClr val="bg1"/>
              </a:solidFill>
            </a:rPr>
            <a:t>щает</a:t>
          </a:r>
          <a:r>
            <a:rPr lang="ru-KZ" sz="1200" b="1" kern="1200" dirty="0">
              <a:solidFill>
                <a:schemeClr val="bg1"/>
              </a:solidFill>
            </a:rPr>
            <a:t> прав</a:t>
          </a:r>
          <a:r>
            <a:rPr lang="kk-KZ" sz="1200" b="1" kern="1200" dirty="0">
              <a:solidFill>
                <a:schemeClr val="bg1"/>
              </a:solidFill>
            </a:rPr>
            <a:t>а</a:t>
          </a:r>
          <a:r>
            <a:rPr lang="ru-KZ" sz="1200" b="1" kern="1200" dirty="0">
              <a:solidFill>
                <a:schemeClr val="bg1"/>
              </a:solidFill>
            </a:rPr>
            <a:t> и законны</a:t>
          </a:r>
          <a:r>
            <a:rPr lang="kk-KZ" sz="1200" b="1" kern="1200" dirty="0">
              <a:solidFill>
                <a:schemeClr val="bg1"/>
              </a:solidFill>
            </a:rPr>
            <a:t>е</a:t>
          </a:r>
          <a:r>
            <a:rPr lang="ru-KZ" sz="1200" b="1" kern="1200" dirty="0">
              <a:solidFill>
                <a:schemeClr val="bg1"/>
              </a:solidFill>
            </a:rPr>
            <a:t> интерес</a:t>
          </a:r>
          <a:r>
            <a:rPr lang="kk-KZ" sz="1200" b="1" kern="1200" dirty="0">
              <a:solidFill>
                <a:schemeClr val="bg1"/>
              </a:solidFill>
            </a:rPr>
            <a:t>ы</a:t>
          </a:r>
          <a:r>
            <a:rPr lang="ru-KZ" sz="1200" b="1" kern="1200" dirty="0">
              <a:solidFill>
                <a:schemeClr val="bg1"/>
              </a:solidFill>
            </a:rPr>
            <a:t> территориальных коллегий и адвокатов</a:t>
          </a:r>
        </a:p>
      </dsp:txBody>
      <dsp:txXfrm>
        <a:off x="2224940" y="33064"/>
        <a:ext cx="2253595" cy="1182607"/>
      </dsp:txXfrm>
    </dsp:sp>
    <dsp:sp modelId="{C775310E-AC36-4A29-BEF9-891895D29798}">
      <dsp:nvSpPr>
        <dsp:cNvPr id="0" name=""/>
        <dsp:cNvSpPr/>
      </dsp:nvSpPr>
      <dsp:spPr>
        <a:xfrm>
          <a:off x="1871643" y="939562"/>
          <a:ext cx="4282140" cy="4282140"/>
        </a:xfrm>
        <a:custGeom>
          <a:avLst/>
          <a:gdLst/>
          <a:ahLst/>
          <a:cxnLst/>
          <a:rect l="0" t="0" r="0" b="0"/>
          <a:pathLst>
            <a:path>
              <a:moveTo>
                <a:pt x="2677408" y="68264"/>
              </a:moveTo>
              <a:arcTo wR="2141070" hR="2141070" stAng="17070426" swAng="106721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590F50-3E43-4EBA-92CE-6B630BCCFF6D}">
      <dsp:nvSpPr>
        <dsp:cNvPr id="0" name=""/>
        <dsp:cNvSpPr/>
      </dsp:nvSpPr>
      <dsp:spPr>
        <a:xfrm>
          <a:off x="4392481" y="1274366"/>
          <a:ext cx="2286818" cy="14366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200" b="1" kern="1200" dirty="0">
              <a:solidFill>
                <a:schemeClr val="bg1"/>
              </a:solidFill>
            </a:rPr>
            <a:t>Р</a:t>
          </a:r>
          <a:r>
            <a:rPr lang="ru-KZ" sz="1200" b="1" kern="1200" dirty="0" err="1">
              <a:solidFill>
                <a:schemeClr val="bg1"/>
              </a:solidFill>
            </a:rPr>
            <a:t>азви</a:t>
          </a:r>
          <a:r>
            <a:rPr lang="kk-KZ" sz="1200" b="1" kern="1200" dirty="0">
              <a:solidFill>
                <a:schemeClr val="bg1"/>
              </a:solidFill>
            </a:rPr>
            <a:t>вает</a:t>
          </a:r>
          <a:r>
            <a:rPr lang="ru-KZ" sz="1200" b="1" kern="1200" dirty="0">
              <a:solidFill>
                <a:schemeClr val="bg1"/>
              </a:solidFill>
            </a:rPr>
            <a:t> </a:t>
          </a:r>
          <a:r>
            <a:rPr lang="ru-KZ" sz="1200" b="1" kern="1200" dirty="0" err="1">
              <a:solidFill>
                <a:schemeClr val="bg1"/>
              </a:solidFill>
            </a:rPr>
            <a:t>международны</a:t>
          </a:r>
          <a:r>
            <a:rPr lang="kk-KZ" sz="1200" b="1" kern="1200" dirty="0">
              <a:solidFill>
                <a:schemeClr val="bg1"/>
              </a:solidFill>
            </a:rPr>
            <a:t>е</a:t>
          </a:r>
          <a:r>
            <a:rPr lang="ru-KZ" sz="1200" b="1" kern="1200" dirty="0">
              <a:solidFill>
                <a:schemeClr val="bg1"/>
              </a:solidFill>
            </a:rPr>
            <a:t> </a:t>
          </a:r>
          <a:r>
            <a:rPr lang="ru-KZ" sz="1200" b="1" kern="1200" dirty="0" err="1">
              <a:solidFill>
                <a:schemeClr val="bg1"/>
              </a:solidFill>
            </a:rPr>
            <a:t>связ</a:t>
          </a:r>
          <a:r>
            <a:rPr lang="kk-KZ" sz="1200" b="1" kern="1200" dirty="0">
              <a:solidFill>
                <a:schemeClr val="bg1"/>
              </a:solidFill>
            </a:rPr>
            <a:t>и</a:t>
          </a:r>
          <a:r>
            <a:rPr lang="ru-KZ" sz="1200" b="1" kern="1200" dirty="0">
              <a:solidFill>
                <a:schemeClr val="bg1"/>
              </a:solidFill>
            </a:rPr>
            <a:t> Коллеги</a:t>
          </a:r>
          <a:r>
            <a:rPr lang="kk-KZ" sz="1200" b="1" kern="1200" dirty="0">
              <a:solidFill>
                <a:schemeClr val="bg1"/>
              </a:solidFill>
            </a:rPr>
            <a:t>и</a:t>
          </a:r>
          <a:r>
            <a:rPr lang="ru-KZ" sz="1200" b="1" kern="1200" dirty="0">
              <a:solidFill>
                <a:schemeClr val="bg1"/>
              </a:solidFill>
            </a:rPr>
            <a:t>, </a:t>
          </a:r>
          <a:r>
            <a:rPr lang="kk-KZ" sz="1200" b="1" kern="1200" dirty="0">
              <a:solidFill>
                <a:schemeClr val="bg1"/>
              </a:solidFill>
            </a:rPr>
            <a:t>в </a:t>
          </a:r>
          <a:r>
            <a:rPr lang="ru-KZ" sz="1200" b="1" kern="1200" dirty="0">
              <a:solidFill>
                <a:schemeClr val="bg1"/>
              </a:solidFill>
            </a:rPr>
            <a:t>соответствии с законодательством Республики Казахстан</a:t>
          </a:r>
        </a:p>
      </dsp:txBody>
      <dsp:txXfrm>
        <a:off x="4462613" y="1344498"/>
        <a:ext cx="2146554" cy="1296399"/>
      </dsp:txXfrm>
    </dsp:sp>
    <dsp:sp modelId="{BE2430E2-7F8B-4BA1-A8D9-4824B6E1C5FB}">
      <dsp:nvSpPr>
        <dsp:cNvPr id="0" name=""/>
        <dsp:cNvSpPr/>
      </dsp:nvSpPr>
      <dsp:spPr>
        <a:xfrm>
          <a:off x="1424930" y="1106152"/>
          <a:ext cx="4282140" cy="4282140"/>
        </a:xfrm>
        <a:custGeom>
          <a:avLst/>
          <a:gdLst/>
          <a:ahLst/>
          <a:cxnLst/>
          <a:rect l="0" t="0" r="0" b="0"/>
          <a:pathLst>
            <a:path>
              <a:moveTo>
                <a:pt x="4216041" y="1613171"/>
              </a:moveTo>
              <a:arcTo wR="2141070" hR="2141070" stAng="20743563" swAng="13567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95CD39-9630-4A0A-B7C7-5AF3F8D4892A}">
      <dsp:nvSpPr>
        <dsp:cNvPr id="0" name=""/>
        <dsp:cNvSpPr/>
      </dsp:nvSpPr>
      <dsp:spPr>
        <a:xfrm>
          <a:off x="4104457" y="3566196"/>
          <a:ext cx="2322827" cy="14189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bg1"/>
              </a:solidFill>
            </a:rPr>
            <a:t>В</a:t>
          </a:r>
          <a:r>
            <a:rPr lang="ru-KZ" sz="1200" b="1" kern="1200" dirty="0">
              <a:solidFill>
                <a:schemeClr val="bg1"/>
              </a:solidFill>
            </a:rPr>
            <a:t>праве заниматься предпринимательской деятельностью, если это соответствует ее уставным целям</a:t>
          </a:r>
        </a:p>
      </dsp:txBody>
      <dsp:txXfrm>
        <a:off x="4173722" y="3635461"/>
        <a:ext cx="2184297" cy="1280372"/>
      </dsp:txXfrm>
    </dsp:sp>
    <dsp:sp modelId="{91263DCE-102F-4995-B5F9-B3AC305A3D9A}">
      <dsp:nvSpPr>
        <dsp:cNvPr id="0" name=""/>
        <dsp:cNvSpPr/>
      </dsp:nvSpPr>
      <dsp:spPr>
        <a:xfrm>
          <a:off x="1196023" y="928084"/>
          <a:ext cx="4282140" cy="4282140"/>
        </a:xfrm>
        <a:custGeom>
          <a:avLst/>
          <a:gdLst/>
          <a:ahLst/>
          <a:cxnLst/>
          <a:rect l="0" t="0" r="0" b="0"/>
          <a:pathLst>
            <a:path>
              <a:moveTo>
                <a:pt x="3080215" y="4065177"/>
              </a:moveTo>
              <a:arcTo wR="2141070" hR="2141070" stAng="3838996" swAng="30029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1FCD2-7AF1-4E6B-9BD9-123A1C6323BB}">
      <dsp:nvSpPr>
        <dsp:cNvPr id="0" name=""/>
        <dsp:cNvSpPr/>
      </dsp:nvSpPr>
      <dsp:spPr>
        <a:xfrm>
          <a:off x="197728" y="3543716"/>
          <a:ext cx="2446364" cy="1473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bg1"/>
              </a:solidFill>
            </a:rPr>
            <a:t>Осуществляет информационное и методическое обеспечение адвокатов и территориальных коллегий по вопросам адвокатской деятельности</a:t>
          </a:r>
          <a:endParaRPr lang="ru-KZ" sz="1200" b="1" kern="1200" dirty="0">
            <a:solidFill>
              <a:schemeClr val="bg1"/>
            </a:solidFill>
          </a:endParaRPr>
        </a:p>
      </dsp:txBody>
      <dsp:txXfrm>
        <a:off x="269650" y="3615638"/>
        <a:ext cx="2302520" cy="1329476"/>
      </dsp:txXfrm>
    </dsp:sp>
    <dsp:sp modelId="{585CFCF9-2E65-4093-A340-1699E460285F}">
      <dsp:nvSpPr>
        <dsp:cNvPr id="0" name=""/>
        <dsp:cNvSpPr/>
      </dsp:nvSpPr>
      <dsp:spPr>
        <a:xfrm>
          <a:off x="976311" y="1121098"/>
          <a:ext cx="4282140" cy="4282140"/>
        </a:xfrm>
        <a:custGeom>
          <a:avLst/>
          <a:gdLst/>
          <a:ahLst/>
          <a:cxnLst/>
          <a:rect l="0" t="0" r="0" b="0"/>
          <a:pathLst>
            <a:path>
              <a:moveTo>
                <a:pt x="17513" y="2414362"/>
              </a:moveTo>
              <a:arcTo wR="2141070" hR="2141070" stAng="10359997" swAng="13187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C3AD97-B2AF-4C2F-A40E-923703969A43}">
      <dsp:nvSpPr>
        <dsp:cNvPr id="0" name=""/>
        <dsp:cNvSpPr/>
      </dsp:nvSpPr>
      <dsp:spPr>
        <a:xfrm>
          <a:off x="0" y="1272612"/>
          <a:ext cx="2300282" cy="14401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200" b="1" kern="1200" dirty="0">
              <a:solidFill>
                <a:schemeClr val="bg1"/>
              </a:solidFill>
            </a:rPr>
            <a:t>О</a:t>
          </a:r>
          <a:r>
            <a:rPr lang="ru-KZ" sz="1200" b="1" kern="1200" dirty="0" err="1">
              <a:solidFill>
                <a:schemeClr val="bg1"/>
              </a:solidFill>
            </a:rPr>
            <a:t>рганиз</a:t>
          </a:r>
          <a:r>
            <a:rPr lang="kk-KZ" sz="1200" b="1" kern="1200" dirty="0">
              <a:solidFill>
                <a:schemeClr val="bg1"/>
              </a:solidFill>
            </a:rPr>
            <a:t>ует</a:t>
          </a:r>
          <a:r>
            <a:rPr lang="ru-KZ" sz="1200" b="1" kern="1200" dirty="0">
              <a:solidFill>
                <a:schemeClr val="bg1"/>
              </a:solidFill>
            </a:rPr>
            <a:t> </a:t>
          </a:r>
          <a:r>
            <a:rPr lang="ru-KZ" sz="1200" b="1" kern="1200" dirty="0" err="1">
              <a:solidFill>
                <a:schemeClr val="bg1"/>
              </a:solidFill>
            </a:rPr>
            <a:t>деятельност</a:t>
          </a:r>
          <a:r>
            <a:rPr lang="kk-KZ" sz="1200" b="1" kern="1200" dirty="0">
              <a:solidFill>
                <a:schemeClr val="bg1"/>
              </a:solidFill>
            </a:rPr>
            <a:t>ь</a:t>
          </a:r>
          <a:r>
            <a:rPr lang="ru-KZ" sz="1200" b="1" kern="1200" dirty="0">
              <a:solidFill>
                <a:schemeClr val="bg1"/>
              </a:solidFill>
            </a:rPr>
            <a:t> адвокатуры и координации территориальных коллегий адвокатов</a:t>
          </a:r>
        </a:p>
      </dsp:txBody>
      <dsp:txXfrm>
        <a:off x="70303" y="1342915"/>
        <a:ext cx="2159676" cy="1299560"/>
      </dsp:txXfrm>
    </dsp:sp>
    <dsp:sp modelId="{DB94BD0C-97EF-41CB-B49F-9D8AAD2F2D5C}">
      <dsp:nvSpPr>
        <dsp:cNvPr id="0" name=""/>
        <dsp:cNvSpPr/>
      </dsp:nvSpPr>
      <dsp:spPr>
        <a:xfrm>
          <a:off x="512853" y="948623"/>
          <a:ext cx="4282140" cy="4282140"/>
        </a:xfrm>
        <a:custGeom>
          <a:avLst/>
          <a:gdLst/>
          <a:ahLst/>
          <a:cxnLst/>
          <a:rect l="0" t="0" r="0" b="0"/>
          <a:pathLst>
            <a:path>
              <a:moveTo>
                <a:pt x="1014525" y="320334"/>
              </a:moveTo>
              <a:arcTo wR="2141070" hR="2141070" stAng="14295219" swAng="109498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D8413D-FC60-41F5-8386-3C7178D4F78A}">
      <dsp:nvSpPr>
        <dsp:cNvPr id="0" name=""/>
        <dsp:cNvSpPr/>
      </dsp:nvSpPr>
      <dsp:spPr>
        <a:xfrm>
          <a:off x="2768209" y="1800624"/>
          <a:ext cx="2929320" cy="1328737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b="1" kern="1200" dirty="0">
              <a:solidFill>
                <a:srgbClr val="FF0000"/>
              </a:solidFill>
            </a:rPr>
            <a:t>Членские взносы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b="1" kern="1200" dirty="0">
              <a:solidFill>
                <a:srgbClr val="FF0000"/>
              </a:solidFill>
            </a:rPr>
            <a:t>(1 мрп в месяц, с каждого адвоката)</a:t>
          </a:r>
          <a:endParaRPr lang="ru-KZ" sz="1600" b="1" kern="1200" dirty="0">
            <a:solidFill>
              <a:srgbClr val="FF0000"/>
            </a:solidFill>
          </a:endParaRPr>
        </a:p>
      </dsp:txBody>
      <dsp:txXfrm>
        <a:off x="3197198" y="1995213"/>
        <a:ext cx="2071342" cy="939559"/>
      </dsp:txXfrm>
    </dsp:sp>
    <dsp:sp modelId="{6A6A056E-80C1-4897-8979-A8EF6D8B9405}">
      <dsp:nvSpPr>
        <dsp:cNvPr id="0" name=""/>
        <dsp:cNvSpPr/>
      </dsp:nvSpPr>
      <dsp:spPr>
        <a:xfrm rot="16200000">
          <a:off x="4073095" y="1382549"/>
          <a:ext cx="319550" cy="319194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1300" kern="1200"/>
        </a:p>
      </dsp:txBody>
      <dsp:txXfrm>
        <a:off x="4120974" y="1494267"/>
        <a:ext cx="223792" cy="191516"/>
      </dsp:txXfrm>
    </dsp:sp>
    <dsp:sp modelId="{F357E7F2-8D44-4268-9A4A-0C3BF2128699}">
      <dsp:nvSpPr>
        <dsp:cNvPr id="0" name=""/>
        <dsp:cNvSpPr/>
      </dsp:nvSpPr>
      <dsp:spPr>
        <a:xfrm>
          <a:off x="2799959" y="-61056"/>
          <a:ext cx="2865820" cy="1328737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i="0" u="none" kern="1200" dirty="0">
              <a:solidFill>
                <a:schemeClr val="bg1"/>
              </a:solidFill>
            </a:rPr>
            <a:t>Расходы на вознаграждение членов</a:t>
          </a:r>
          <a:r>
            <a:rPr lang="kk-KZ" sz="1000" b="1" i="0" u="none" kern="1200" dirty="0">
              <a:solidFill>
                <a:schemeClr val="bg1"/>
              </a:solidFill>
            </a:rPr>
            <a:t> органов коллегии, заработная плата  сотрудников</a:t>
          </a:r>
        </a:p>
      </dsp:txBody>
      <dsp:txXfrm>
        <a:off x="3219649" y="133533"/>
        <a:ext cx="2026440" cy="939559"/>
      </dsp:txXfrm>
    </dsp:sp>
    <dsp:sp modelId="{E8938287-0A24-45E3-A663-4D2C856CD643}">
      <dsp:nvSpPr>
        <dsp:cNvPr id="0" name=""/>
        <dsp:cNvSpPr/>
      </dsp:nvSpPr>
      <dsp:spPr>
        <a:xfrm rot="20631267">
          <a:off x="5493824" y="1864014"/>
          <a:ext cx="69437" cy="45177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1300" kern="1200"/>
        </a:p>
      </dsp:txBody>
      <dsp:txXfrm>
        <a:off x="5494235" y="1957264"/>
        <a:ext cx="48606" cy="271062"/>
      </dsp:txXfrm>
    </dsp:sp>
    <dsp:sp modelId="{8DB8A98F-318E-4039-9927-627543748C33}">
      <dsp:nvSpPr>
        <dsp:cNvPr id="0" name=""/>
        <dsp:cNvSpPr/>
      </dsp:nvSpPr>
      <dsp:spPr>
        <a:xfrm>
          <a:off x="5403218" y="1068000"/>
          <a:ext cx="2720669" cy="1328737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i="0" u="none" kern="1200" dirty="0">
              <a:solidFill>
                <a:schemeClr val="bg1"/>
              </a:solidFill>
            </a:rPr>
            <a:t>Членский взнос в IBA (Международная ассоциация адвокатов)</a:t>
          </a:r>
        </a:p>
      </dsp:txBody>
      <dsp:txXfrm>
        <a:off x="5801651" y="1262589"/>
        <a:ext cx="1923803" cy="939559"/>
      </dsp:txXfrm>
    </dsp:sp>
    <dsp:sp modelId="{F5A1A2DA-BFC4-443A-9DF7-04CF87F05927}">
      <dsp:nvSpPr>
        <dsp:cNvPr id="0" name=""/>
        <dsp:cNvSpPr/>
      </dsp:nvSpPr>
      <dsp:spPr>
        <a:xfrm rot="9454968">
          <a:off x="2949798" y="2810534"/>
          <a:ext cx="182288" cy="20726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800" kern="1200"/>
        </a:p>
      </dsp:txBody>
      <dsp:txXfrm rot="10800000">
        <a:off x="3002418" y="2841560"/>
        <a:ext cx="127602" cy="124361"/>
      </dsp:txXfrm>
    </dsp:sp>
    <dsp:sp modelId="{01925E4A-AF6B-4A19-A7B4-6B89AB87F3E1}">
      <dsp:nvSpPr>
        <dsp:cNvPr id="0" name=""/>
        <dsp:cNvSpPr/>
      </dsp:nvSpPr>
      <dsp:spPr>
        <a:xfrm>
          <a:off x="142497" y="2748028"/>
          <a:ext cx="2974936" cy="1581436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i="0" u="none" kern="1200" dirty="0">
              <a:solidFill>
                <a:schemeClr val="bg1"/>
              </a:solidFill>
            </a:rPr>
            <a:t>Проведение спортивно-культурных мероприятий</a:t>
          </a:r>
        </a:p>
      </dsp:txBody>
      <dsp:txXfrm>
        <a:off x="578166" y="2979624"/>
        <a:ext cx="2103598" cy="1118244"/>
      </dsp:txXfrm>
    </dsp:sp>
    <dsp:sp modelId="{5352DF0E-C565-4A3E-A987-BC8339121417}">
      <dsp:nvSpPr>
        <dsp:cNvPr id="0" name=""/>
        <dsp:cNvSpPr/>
      </dsp:nvSpPr>
      <dsp:spPr>
        <a:xfrm rot="11758581">
          <a:off x="2895734" y="1683992"/>
          <a:ext cx="84652" cy="451770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1300" kern="1200"/>
        </a:p>
      </dsp:txBody>
      <dsp:txXfrm rot="10800000">
        <a:off x="2920640" y="1777841"/>
        <a:ext cx="59256" cy="271062"/>
      </dsp:txXfrm>
    </dsp:sp>
    <dsp:sp modelId="{7ECA3A74-96A2-4366-86AF-C25AADF73946}">
      <dsp:nvSpPr>
        <dsp:cNvPr id="0" name=""/>
        <dsp:cNvSpPr/>
      </dsp:nvSpPr>
      <dsp:spPr>
        <a:xfrm>
          <a:off x="284362" y="1083726"/>
          <a:ext cx="2802280" cy="1303916"/>
        </a:xfrm>
        <a:prstGeom prst="ellipse">
          <a:avLst/>
        </a:prstGeom>
        <a:solidFill>
          <a:schemeClr val="bg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i="0" u="none" kern="1200" dirty="0">
              <a:solidFill>
                <a:schemeClr val="bg1"/>
              </a:solidFill>
            </a:rPr>
            <a:t>Расходы на изготовление наград и поощрение (нагрудные знаки и почётные звания, а также иные знаки профессионального отличия) адвокатов и адвокатских образований</a:t>
          </a:r>
        </a:p>
      </dsp:txBody>
      <dsp:txXfrm>
        <a:off x="694746" y="1274680"/>
        <a:ext cx="1981512" cy="922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0.05002</cdr:x>
      <cdr:y>0.02413</cdr:y>
    </cdr:from>
    <cdr:to>
      <cdr:x>0.96665</cdr:x>
      <cdr:y>0.12136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26756" y="154642"/>
          <a:ext cx="7820425" cy="623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Численность адвокатов </a:t>
          </a:r>
        </a:p>
        <a:p xmlns:a="http://schemas.openxmlformats.org/drawingml/2006/main">
          <a:pPr algn="ctr"/>
          <a:r>
            <a: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в разрезе территориальных коллегий адвокатов </a:t>
          </a:r>
        </a:p>
        <a:p xmlns:a="http://schemas.openxmlformats.org/drawingml/2006/main">
          <a:pPr algn="ctr"/>
          <a:endParaRPr lang="ru-RU" sz="18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endParaRPr lang="ru-RU" sz="1100" b="1" dirty="0"/>
        </a:p>
        <a:p xmlns:a="http://schemas.openxmlformats.org/drawingml/2006/main">
          <a:pPr algn="ctr"/>
          <a:endParaRPr lang="ru-RU" b="1" dirty="0"/>
        </a:p>
        <a:p xmlns:a="http://schemas.openxmlformats.org/drawingml/2006/main">
          <a:pPr algn="l"/>
          <a:endParaRPr lang="ru-RU" sz="1100" b="1" dirty="0"/>
        </a:p>
      </cdr:txBody>
    </cdr:sp>
  </cdr:relSizeAnchor>
  <cdr:relSizeAnchor xmlns:cdr="http://schemas.openxmlformats.org/drawingml/2006/chartDrawing">
    <cdr:from>
      <cdr:x>0.29204</cdr:x>
      <cdr:y>0.02659</cdr:y>
    </cdr:from>
    <cdr:to>
      <cdr:x>0.40441</cdr:x>
      <cdr:y>0.10636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76264" y="144016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0.09364</cdr:x>
      <cdr:y>0.13419</cdr:y>
    </cdr:to>
    <cdr:pic>
      <cdr:nvPicPr>
        <cdr:cNvPr id="4" name="Рисунок 3">
          <a:extLst xmlns:a="http://schemas.openxmlformats.org/drawingml/2006/main">
            <a:ext uri="{FF2B5EF4-FFF2-40B4-BE49-F238E27FC236}">
              <a16:creationId xmlns:a16="http://schemas.microsoft.com/office/drawing/2014/main" id="{F38F95B7-B593-40FA-8AC0-FBB747F0FFB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-260648"/>
          <a:ext cx="797282" cy="83099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6D875-DDE3-4010-A867-84C4B540FC4B}" type="datetimeFigureOut">
              <a:rPr lang="ru-KZ" smtClean="0"/>
              <a:t>03/10/2022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00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FE4D0-52F4-47FC-ADC4-92D9C7F71BC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3358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D78D6-7748-4EBA-B9FF-551E364351B1}" type="slidenum"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177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D78D6-7748-4EBA-B9FF-551E364351B1}" type="slidenum"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165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D78D6-7748-4EBA-B9FF-551E364351B1}" type="slidenum"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7321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D78D6-7748-4EBA-B9FF-551E364351B1}" type="slidenum"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6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D78D6-7748-4EBA-B9FF-551E364351B1}" type="slidenum"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119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D78D6-7748-4EBA-B9FF-551E364351B1}" type="slidenum"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4345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D78D6-7748-4EBA-B9FF-551E364351B1}" type="slidenum"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666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D78D6-7748-4EBA-B9FF-551E364351B1}" type="slidenum"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15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D78D6-7748-4EBA-B9FF-551E364351B1}" type="slidenum"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306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D78D6-7748-4EBA-B9FF-551E364351B1}" type="slidenum"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849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D78D6-7748-4EBA-B9FF-551E364351B1}" type="slidenum"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212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D78D6-7748-4EBA-B9FF-551E364351B1}" type="slidenum"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672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D78D6-7748-4EBA-B9FF-551E364351B1}" type="slidenum"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070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D78D6-7748-4EBA-B9FF-551E364351B1}" type="slidenum"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591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D78D6-7748-4EBA-B9FF-551E364351B1}" type="slidenum"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962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2D78D6-7748-4EBA-B9FF-551E364351B1}" type="slidenum">
              <a:rPr kumimoji="0" lang="ru-RU" sz="2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46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CE01-2069-4DA4-8E62-48F1F8E99276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98AA-B10C-4879-B2F0-461E9DD3C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61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CE01-2069-4DA4-8E62-48F1F8E99276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98AA-B10C-4879-B2F0-461E9DD3C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65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DA6ACE01-2069-4DA4-8E62-48F1F8E99276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21E998AA-B10C-4879-B2F0-461E9DD3C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142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68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943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71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348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876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603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662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80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CE01-2069-4DA4-8E62-48F1F8E99276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98AA-B10C-4879-B2F0-461E9DD3C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57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78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219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22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6ACE01-2069-4DA4-8E62-48F1F8E99276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E998AA-B10C-4879-B2F0-461E9DD3C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460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CE01-2069-4DA4-8E62-48F1F8E99276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98AA-B10C-4879-B2F0-461E9DD3C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42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CE01-2069-4DA4-8E62-48F1F8E99276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98AA-B10C-4879-B2F0-461E9DD3C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68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CE01-2069-4DA4-8E62-48F1F8E99276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98AA-B10C-4879-B2F0-461E9DD3C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1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CE01-2069-4DA4-8E62-48F1F8E99276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98AA-B10C-4879-B2F0-461E9DD3C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74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CE01-2069-4DA4-8E62-48F1F8E99276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98AA-B10C-4879-B2F0-461E9DD3C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27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ACE01-2069-4DA4-8E62-48F1F8E99276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998AA-B10C-4879-B2F0-461E9DD3C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88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DA6ACE01-2069-4DA4-8E62-48F1F8E99276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21E998AA-B10C-4879-B2F0-461E9DD3CA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3151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4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7.xml"/><Relationship Id="rId5" Type="http://schemas.openxmlformats.org/officeDocument/2006/relationships/image" Target="../media/image5.png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4F48CF-C1CF-4BF2-A46B-CD88B7CA3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6632"/>
            <a:ext cx="3555137" cy="19442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2241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РЕСПУБЛИКАНСКАЯ КОЛЛЕГИЯ АДВОКАТОВ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564904"/>
            <a:ext cx="7920880" cy="122413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r>
              <a:rPr lang="ru-RU" sz="3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СОВРЕМЕННОЕ СОСТОЯНИЕ</a:t>
            </a:r>
          </a:p>
          <a:p>
            <a:r>
              <a:rPr lang="ru-RU" sz="3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АДВОКАТУРЫ КАЗАХСТАНА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C5083A-7FBC-4CD8-8D63-114CD8FF6976}"/>
              </a:ext>
            </a:extLst>
          </p:cNvPr>
          <p:cNvSpPr txBox="1"/>
          <p:nvPr/>
        </p:nvSpPr>
        <p:spPr>
          <a:xfrm>
            <a:off x="3347864" y="6165304"/>
            <a:ext cx="253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solidFill>
                  <a:srgbClr val="002060"/>
                </a:solidFill>
                <a:latin typeface="Arial Black" panose="020B0A04020102020204" pitchFamily="34" charset="0"/>
              </a:rPr>
              <a:t>11 марта 2022 год</a:t>
            </a:r>
            <a:endParaRPr lang="ru-KZ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43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29264"/>
            <a:ext cx="6984776" cy="72008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 2019 год – 3107 адвокатов</a:t>
            </a:r>
            <a:b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2020 год – 3073 адвокатов</a:t>
            </a:r>
            <a:b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2021 год – 3475 адвокатов</a:t>
            </a:r>
            <a:endParaRPr lang="kk-KZ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691366"/>
              </p:ext>
            </p:extLst>
          </p:nvPr>
        </p:nvGraphicFramePr>
        <p:xfrm>
          <a:off x="276803" y="744423"/>
          <a:ext cx="8590393" cy="481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2910" y="214290"/>
            <a:ext cx="8343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Численность адвокатов-мужчин</a:t>
            </a:r>
            <a:endParaRPr kumimoji="0" lang="kk-KZ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54DFAF-3B56-48A2-B464-3E9D4698D7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3784"/>
            <a:ext cx="79887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12591"/>
      </p:ext>
    </p:extLst>
  </p:cSld>
  <p:clrMapOvr>
    <a:masterClrMapping/>
  </p:clrMapOvr>
  <p:transition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Численность адвокатов-женщин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690765"/>
              </p:ext>
            </p:extLst>
          </p:nvPr>
        </p:nvGraphicFramePr>
        <p:xfrm>
          <a:off x="827584" y="836712"/>
          <a:ext cx="749917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42671" y="5419180"/>
            <a:ext cx="31868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2019 год – 2166 адвокатов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2020 год – 2069 адвокатов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2021 год – 2142 адвокатов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kk-KZ" sz="1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54DFAF-3B56-48A2-B464-3E9D4698D7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" y="74299"/>
            <a:ext cx="79887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05354"/>
      </p:ext>
    </p:extLst>
  </p:cSld>
  <p:clrMapOvr>
    <a:masterClrMapping/>
  </p:clrMapOvr>
  <p:transition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836712"/>
            <a:ext cx="7886700" cy="50405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Общее количество мужчин и женщин в сравнении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8899662"/>
              </p:ext>
            </p:extLst>
          </p:nvPr>
        </p:nvGraphicFramePr>
        <p:xfrm>
          <a:off x="539553" y="1556793"/>
          <a:ext cx="273630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82875905"/>
              </p:ext>
            </p:extLst>
          </p:nvPr>
        </p:nvGraphicFramePr>
        <p:xfrm>
          <a:off x="3563888" y="1646921"/>
          <a:ext cx="2520280" cy="4518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54DFAF-3B56-48A2-B464-3E9D4698D7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65" y="368660"/>
            <a:ext cx="980441" cy="972108"/>
          </a:xfrm>
          <a:prstGeom prst="rect">
            <a:avLst/>
          </a:prstGeom>
        </p:spPr>
      </p:pic>
      <p:graphicFrame>
        <p:nvGraphicFramePr>
          <p:cNvPr id="6" name="Содержимое 7">
            <a:extLst>
              <a:ext uri="{FF2B5EF4-FFF2-40B4-BE49-F238E27FC236}">
                <a16:creationId xmlns:a16="http://schemas.microsoft.com/office/drawing/2014/main" id="{291665DF-D52D-412A-9219-9878F0C556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1421827"/>
              </p:ext>
            </p:extLst>
          </p:nvPr>
        </p:nvGraphicFramePr>
        <p:xfrm>
          <a:off x="6156176" y="1646920"/>
          <a:ext cx="2520280" cy="4518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Численность адвокатов в возрасте до 30 лет включительно </a:t>
            </a:r>
            <a:endParaRPr lang="kk-KZ" sz="2000" b="1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3238838"/>
              </p:ext>
            </p:extLst>
          </p:nvPr>
        </p:nvGraphicFramePr>
        <p:xfrm>
          <a:off x="395536" y="76470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27822" y="5290667"/>
            <a:ext cx="4888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2019 год – 210 адвокатов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2020 год – 207 адвокатов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2021 год   –  182 адвокат</a:t>
            </a:r>
            <a:endParaRPr kumimoji="0" lang="kk-KZ" sz="1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54DFAF-3B56-48A2-B464-3E9D4698D7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9373"/>
            <a:ext cx="79887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17691"/>
      </p:ext>
    </p:extLst>
  </p:cSld>
  <p:clrMapOvr>
    <a:masterClrMapping/>
  </p:clrMapOvr>
  <p:transition>
    <p:pull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243408"/>
            <a:ext cx="8229600" cy="243408"/>
          </a:xfrm>
        </p:spPr>
        <p:txBody>
          <a:bodyPr/>
          <a:lstStyle/>
          <a:p>
            <a:endParaRPr lang="kk-KZ" sz="9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6568975"/>
              </p:ext>
            </p:extLst>
          </p:nvPr>
        </p:nvGraphicFramePr>
        <p:xfrm>
          <a:off x="539552" y="741190"/>
          <a:ext cx="8229600" cy="498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20603" y="5229200"/>
            <a:ext cx="3188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2019 год – 1004 адвокатов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2020 год – 860 адвокатов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2021 год – 765 адвокатов</a:t>
            </a:r>
            <a:endParaRPr kumimoji="0" lang="kk-KZ" sz="1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428604"/>
            <a:ext cx="5400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Численность адвокатов пенсионного возраста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54DFAF-3B56-48A2-B464-3E9D4698D7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0" y="32560"/>
            <a:ext cx="714705" cy="70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50204"/>
      </p:ext>
    </p:extLst>
  </p:cSld>
  <p:clrMapOvr>
    <a:masterClrMapping/>
  </p:clrMapOvr>
  <p:transition>
    <p:pull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76064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Численность адвокатов в юридических консультациях</a:t>
            </a:r>
            <a:endParaRPr lang="ru-RU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066974"/>
              </p:ext>
            </p:extLst>
          </p:nvPr>
        </p:nvGraphicFramePr>
        <p:xfrm>
          <a:off x="457200" y="764704"/>
          <a:ext cx="8229600" cy="5361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78287" y="5874481"/>
            <a:ext cx="318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2019 год – 2590 адвокатов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2020 год – 2275 адвокатов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2021 год – 2163 адвокатов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54DFAF-3B56-48A2-B464-3E9D4698D7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49154"/>
            <a:ext cx="79887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60464"/>
      </p:ext>
    </p:extLst>
  </p:cSld>
  <p:clrMapOvr>
    <a:masterClrMapping/>
  </p:clrMapOvr>
  <p:transition>
    <p:pull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Численность  адвокатов в адвокатских конторах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1136039"/>
              </p:ext>
            </p:extLst>
          </p:nvPr>
        </p:nvGraphicFramePr>
        <p:xfrm>
          <a:off x="457200" y="764704"/>
          <a:ext cx="82296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23828" y="5790299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2019 год – 501 адвокатов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2020 год – 483 адвокатов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2021 год -  361 адвокатов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54DFAF-3B56-48A2-B464-3E9D4698D7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4016"/>
            <a:ext cx="553383" cy="54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67095"/>
      </p:ext>
    </p:extLst>
  </p:cSld>
  <p:clrMapOvr>
    <a:masterClrMapping/>
  </p:clrMapOvr>
  <p:transition>
    <p:pull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Численность адвокатов, </a:t>
            </a:r>
            <a:br>
              <a:rPr lang="ru-RU" sz="18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осуществлявших адвокатскую деятельность индивидуально</a:t>
            </a:r>
            <a:br>
              <a:rPr lang="ru-RU" sz="1800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4413774"/>
              </p:ext>
            </p:extLst>
          </p:nvPr>
        </p:nvGraphicFramePr>
        <p:xfrm>
          <a:off x="457200" y="765175"/>
          <a:ext cx="8229600" cy="5184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58616" y="5875131"/>
            <a:ext cx="3226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2019 год – 2262 адвокатов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2020 год – 2391 адвокатов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2021 год – 2496 адвокатов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54DFAF-3B56-48A2-B464-3E9D4698D7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5618"/>
            <a:ext cx="671181" cy="6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71944"/>
      </p:ext>
    </p:extLst>
  </p:cSld>
  <p:clrMapOvr>
    <a:masterClrMapping/>
  </p:clrMapOvr>
  <p:transition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Количество адвокатских контор</a:t>
            </a:r>
            <a:br>
              <a:rPr lang="ru-RU" sz="1800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7457343"/>
              </p:ext>
            </p:extLst>
          </p:nvPr>
        </p:nvGraphicFramePr>
        <p:xfrm>
          <a:off x="457200" y="763439"/>
          <a:ext cx="8229600" cy="5184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91880" y="5877272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2019 год – 148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2020 год – 149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2021 год – 159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54DFAF-3B56-48A2-B464-3E9D4698D7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38"/>
            <a:ext cx="744126" cy="73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18582"/>
      </p:ext>
    </p:extLst>
  </p:cSld>
  <p:clrMapOvr>
    <a:masterClrMapping/>
  </p:clrMapOvr>
  <p:transition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Количество юридических консультаций</a:t>
            </a:r>
            <a:br>
              <a:rPr lang="ru-RU" sz="1800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993995"/>
              </p:ext>
            </p:extLst>
          </p:nvPr>
        </p:nvGraphicFramePr>
        <p:xfrm>
          <a:off x="457200" y="765175"/>
          <a:ext cx="8229600" cy="5184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07904" y="577066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2019 год – 147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2020 год – 111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2021 год – 126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54DFAF-3B56-48A2-B464-3E9D4698D7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6161"/>
            <a:ext cx="726728" cy="72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52986"/>
      </p:ext>
    </p:extLst>
  </p:cSld>
  <p:clrMapOvr>
    <a:masterClrMapping/>
  </p:clrMapOvr>
  <p:transition>
    <p:pull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797240-3E50-4235-95C8-90B3AA9F90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67127"/>
            <a:ext cx="2592288" cy="14176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4CD059-34BC-41C9-B4DE-E4011F1E00C6}"/>
              </a:ext>
            </a:extLst>
          </p:cNvPr>
          <p:cNvSpPr txBox="1"/>
          <p:nvPr/>
        </p:nvSpPr>
        <p:spPr>
          <a:xfrm>
            <a:off x="-108520" y="129624"/>
            <a:ext cx="8856984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solidFill>
                  <a:schemeClr val="tx2">
                    <a:lumMod val="10000"/>
                  </a:schemeClr>
                </a:solidFill>
              </a:rPr>
              <a:t>ОРГАНЫ УПРАВЛЕНИЯ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2CBEC01A-E4F2-48EC-A9FD-BBCF503354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3636656"/>
              </p:ext>
            </p:extLst>
          </p:nvPr>
        </p:nvGraphicFramePr>
        <p:xfrm>
          <a:off x="2267744" y="1647127"/>
          <a:ext cx="504056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EBF17F57-D09F-4D4F-AF8D-10BC1BA60B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4893825"/>
              </p:ext>
            </p:extLst>
          </p:nvPr>
        </p:nvGraphicFramePr>
        <p:xfrm>
          <a:off x="2267744" y="3429000"/>
          <a:ext cx="5040560" cy="36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7DDC984-00EE-4875-8C91-FBB0B45C3447}"/>
              </a:ext>
            </a:extLst>
          </p:cNvPr>
          <p:cNvSpPr/>
          <p:nvPr/>
        </p:nvSpPr>
        <p:spPr>
          <a:xfrm>
            <a:off x="2267744" y="1130052"/>
            <a:ext cx="5040560" cy="428400"/>
          </a:xfrm>
          <a:prstGeom prst="rect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kk-KZ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78DB76E-9ECF-4300-AB58-86CF4D77B3EC}"/>
              </a:ext>
            </a:extLst>
          </p:cNvPr>
          <p:cNvGrpSpPr/>
          <p:nvPr/>
        </p:nvGrpSpPr>
        <p:grpSpPr>
          <a:xfrm>
            <a:off x="2483768" y="728183"/>
            <a:ext cx="3528392" cy="571825"/>
            <a:chOff x="252028" y="812468"/>
            <a:chExt cx="3528392" cy="571825"/>
          </a:xfrm>
          <a:scene3d>
            <a:camera prst="orthographicFront"/>
            <a:lightRig rig="flat" dir="t"/>
          </a:scene3d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4F98E6C3-DC96-4D4A-8EA6-F2653ED41B40}"/>
                </a:ext>
              </a:extLst>
            </p:cNvPr>
            <p:cNvSpPr/>
            <p:nvPr/>
          </p:nvSpPr>
          <p:spPr>
            <a:xfrm>
              <a:off x="252028" y="812468"/>
              <a:ext cx="3528392" cy="50184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Прямоугольник: скругленные углы 4">
              <a:extLst>
                <a:ext uri="{FF2B5EF4-FFF2-40B4-BE49-F238E27FC236}">
                  <a16:creationId xmlns:a16="http://schemas.microsoft.com/office/drawing/2014/main" id="{54E22E4B-78B1-47C3-A356-D644ED58F339}"/>
                </a:ext>
              </a:extLst>
            </p:cNvPr>
            <p:cNvSpPr txBox="1"/>
            <p:nvPr/>
          </p:nvSpPr>
          <p:spPr>
            <a:xfrm>
              <a:off x="318687" y="845757"/>
              <a:ext cx="3384376" cy="5385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33365" tIns="0" rIns="133365" bIns="0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700" b="1" i="0" u="none" kern="1200" dirty="0"/>
                <a:t>Республиканская Конференция коллегий адвокатов</a:t>
              </a:r>
              <a:endParaRPr lang="ru-KZ" sz="1700" kern="1200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52DADE6-B0B1-460F-805D-75B16F18C058}"/>
              </a:ext>
            </a:extLst>
          </p:cNvPr>
          <p:cNvSpPr txBox="1"/>
          <p:nvPr/>
        </p:nvSpPr>
        <p:spPr>
          <a:xfrm>
            <a:off x="3987800" y="308186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685378-DECC-4357-A1F6-9073E22F989C}"/>
              </a:ext>
            </a:extLst>
          </p:cNvPr>
          <p:cNvSpPr txBox="1"/>
          <p:nvPr/>
        </p:nvSpPr>
        <p:spPr>
          <a:xfrm>
            <a:off x="2483768" y="1218885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solidFill>
                  <a:schemeClr val="tx2">
                    <a:lumMod val="10000"/>
                  </a:schemeClr>
                </a:solidFill>
              </a:rPr>
              <a:t>Высший орган РКА</a:t>
            </a:r>
            <a:endParaRPr lang="ru-KZ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03E5F7-60E2-4E9F-8B89-7ED712E6A30F}"/>
              </a:ext>
            </a:extLst>
          </p:cNvPr>
          <p:cNvSpPr txBox="1"/>
          <p:nvPr/>
        </p:nvSpPr>
        <p:spPr>
          <a:xfrm>
            <a:off x="2339752" y="207538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u="none" strike="noStrike" dirty="0">
                <a:solidFill>
                  <a:srgbClr val="191919"/>
                </a:solidFill>
                <a:effectLst/>
              </a:rPr>
              <a:t>Исполнительным орган РКА </a:t>
            </a:r>
            <a:endParaRPr lang="ru-KZ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AB2F29-906D-48CF-B235-F9D005C3FCBE}"/>
              </a:ext>
            </a:extLst>
          </p:cNvPr>
          <p:cNvSpPr txBox="1"/>
          <p:nvPr/>
        </p:nvSpPr>
        <p:spPr>
          <a:xfrm>
            <a:off x="2195736" y="2869774"/>
            <a:ext cx="5565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0" u="none" strike="noStrike" dirty="0">
                <a:solidFill>
                  <a:srgbClr val="191919"/>
                </a:solidFill>
                <a:effectLst/>
              </a:rPr>
              <a:t>Представляет</a:t>
            </a:r>
            <a:r>
              <a:rPr lang="ru-RU" sz="1400" b="0" i="0" u="none" strike="noStrike" dirty="0">
                <a:solidFill>
                  <a:srgbClr val="191919"/>
                </a:solidFill>
                <a:effectLst/>
              </a:rPr>
              <a:t> РКА в государственных и иных организациях</a:t>
            </a:r>
            <a:endParaRPr lang="ru-KZ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F45E1B-6183-4357-BCEC-89214F193949}"/>
              </a:ext>
            </a:extLst>
          </p:cNvPr>
          <p:cNvSpPr txBox="1"/>
          <p:nvPr/>
        </p:nvSpPr>
        <p:spPr>
          <a:xfrm>
            <a:off x="2287796" y="3602528"/>
            <a:ext cx="3148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u="none" strike="noStrike" dirty="0">
                <a:solidFill>
                  <a:srgbClr val="191919"/>
                </a:solidFill>
                <a:effectLst/>
              </a:rPr>
              <a:t>Контрольный орган РКА</a:t>
            </a:r>
            <a:endParaRPr lang="ru-KZ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53E7B6-E2FC-488D-BD50-8E5F262E58C7}"/>
              </a:ext>
            </a:extLst>
          </p:cNvPr>
          <p:cNvSpPr txBox="1"/>
          <p:nvPr/>
        </p:nvSpPr>
        <p:spPr>
          <a:xfrm>
            <a:off x="2287796" y="4436645"/>
            <a:ext cx="5112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u="none" strike="noStrike" dirty="0">
                <a:solidFill>
                  <a:srgbClr val="191919"/>
                </a:solidFill>
                <a:effectLst/>
              </a:rPr>
              <a:t> </a:t>
            </a:r>
            <a:r>
              <a:rPr lang="ru-RU" sz="1600" dirty="0">
                <a:solidFill>
                  <a:srgbClr val="191919"/>
                </a:solidFill>
              </a:rPr>
              <a:t>Республиканский дисциплинарный орган </a:t>
            </a:r>
            <a:r>
              <a:rPr lang="ru-RU" sz="1600" b="0" i="0" u="none" strike="noStrike" dirty="0">
                <a:solidFill>
                  <a:srgbClr val="191919"/>
                </a:solidFill>
                <a:effectLst/>
              </a:rPr>
              <a:t>РКА</a:t>
            </a:r>
            <a:endParaRPr lang="ru-KZ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7D8EDE-130C-4F4C-925A-A19D10075AFF}"/>
              </a:ext>
            </a:extLst>
          </p:cNvPr>
          <p:cNvSpPr txBox="1"/>
          <p:nvPr/>
        </p:nvSpPr>
        <p:spPr>
          <a:xfrm>
            <a:off x="2339752" y="5316488"/>
            <a:ext cx="3494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191919"/>
                </a:solidFill>
              </a:rPr>
              <a:t>Научное сопровождение работы РКА</a:t>
            </a:r>
            <a:endParaRPr lang="ru-KZ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BBC8C8-57D4-4139-BF1D-AF1A3714C7CC}"/>
              </a:ext>
            </a:extLst>
          </p:cNvPr>
          <p:cNvSpPr txBox="1"/>
          <p:nvPr/>
        </p:nvSpPr>
        <p:spPr>
          <a:xfrm>
            <a:off x="2214645" y="6195256"/>
            <a:ext cx="5199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1600" i="0" dirty="0">
                <a:solidFill>
                  <a:srgbClr val="000000"/>
                </a:solidFill>
                <a:effectLst/>
              </a:rPr>
              <a:t>О</a:t>
            </a:r>
            <a:r>
              <a:rPr lang="ru-RU" sz="1600" i="0" dirty="0" err="1">
                <a:solidFill>
                  <a:srgbClr val="000000"/>
                </a:solidFill>
                <a:effectLst/>
              </a:rPr>
              <a:t>рганизует</a:t>
            </a:r>
            <a:r>
              <a:rPr lang="ru-RU" sz="1600" i="0" dirty="0">
                <a:solidFill>
                  <a:srgbClr val="000000"/>
                </a:solidFill>
                <a:effectLst/>
              </a:rPr>
              <a:t> защиту профессиональных прав адвокатов</a:t>
            </a:r>
            <a:endParaRPr lang="ru-KZ" sz="1600" dirty="0"/>
          </a:p>
        </p:txBody>
      </p:sp>
    </p:spTree>
    <p:extLst>
      <p:ext uri="{BB962C8B-B14F-4D97-AF65-F5344CB8AC3E}">
        <p14:creationId xmlns:p14="http://schemas.microsoft.com/office/powerpoint/2010/main" val="2888832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Количество адвокатов получивших дисциплинарные взыскания</a:t>
            </a:r>
            <a:br>
              <a:rPr lang="ru-RU" sz="1800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648022"/>
              </p:ext>
            </p:extLst>
          </p:nvPr>
        </p:nvGraphicFramePr>
        <p:xfrm>
          <a:off x="457200" y="765175"/>
          <a:ext cx="8229600" cy="5184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75298" y="5962217"/>
            <a:ext cx="1904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2019 год – 102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2020 год – 134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2021 год -  189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54DFAF-3B56-48A2-B464-3E9D4698D7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79887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59337"/>
      </p:ext>
    </p:extLst>
  </p:cSld>
  <p:clrMapOvr>
    <a:masterClrMapping/>
  </p:clrMapOvr>
  <p:transition>
    <p:pull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Количество лиц, допущенных к прохождению стажировки</a:t>
            </a:r>
            <a:br>
              <a:rPr lang="ru-RU" sz="1800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627026"/>
              </p:ext>
            </p:extLst>
          </p:nvPr>
        </p:nvGraphicFramePr>
        <p:xfrm>
          <a:off x="457200" y="765175"/>
          <a:ext cx="8229600" cy="5184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19872" y="5791125"/>
            <a:ext cx="1937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2019 год – 793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2020 год – 688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2021 год - 576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54DFAF-3B56-48A2-B464-3E9D4698D7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01" y="74962"/>
            <a:ext cx="720080" cy="71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5014"/>
      </p:ext>
    </p:extLst>
  </p:cSld>
  <p:clrMapOvr>
    <a:masterClrMapping/>
  </p:clrMapOvr>
  <p:transition>
    <p:pull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Количество стажеров, получивших положительное заключение о прохождении стажировки</a:t>
            </a:r>
            <a:br>
              <a:rPr lang="ru-RU" sz="1800" b="1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000814"/>
              </p:ext>
            </p:extLst>
          </p:nvPr>
        </p:nvGraphicFramePr>
        <p:xfrm>
          <a:off x="457200" y="765175"/>
          <a:ext cx="8229600" cy="5184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635896" y="594928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2019 год – 607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2020 год – 582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2021 год - 438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54DFAF-3B56-48A2-B464-3E9D4698D7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2636"/>
            <a:ext cx="689940" cy="68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46789"/>
      </p:ext>
    </p:extLst>
  </p:cSld>
  <p:clrMapOvr>
    <a:masterClrMapping/>
  </p:clrMapOvr>
  <p:transition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9C5475-50E1-4AA5-8E25-997E89290F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260648"/>
            <a:ext cx="2592288" cy="141765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262209-8C52-4F78-ACD3-A4280416B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171400"/>
            <a:ext cx="7772400" cy="150876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kk-KZ" sz="3200" dirty="0">
                <a:solidFill>
                  <a:schemeClr val="tx2">
                    <a:lumMod val="10000"/>
                  </a:schemeClr>
                </a:solidFill>
                <a:latin typeface="Arial Black" panose="020B0A04020102020204" pitchFamily="34" charset="0"/>
              </a:rPr>
              <a:t>структура</a:t>
            </a:r>
            <a:r>
              <a:rPr lang="kk-KZ" dirty="0"/>
              <a:t> </a:t>
            </a:r>
            <a:endParaRPr lang="ru-KZ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3029E35-3B48-47DF-9963-872DF67BDD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8311344"/>
              </p:ext>
            </p:extLst>
          </p:nvPr>
        </p:nvGraphicFramePr>
        <p:xfrm>
          <a:off x="1019944" y="1252984"/>
          <a:ext cx="6072336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CF0B293-D07E-47C0-BCF1-5088923091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7782970"/>
              </p:ext>
            </p:extLst>
          </p:nvPr>
        </p:nvGraphicFramePr>
        <p:xfrm>
          <a:off x="1019944" y="4236508"/>
          <a:ext cx="6072336" cy="159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92D407-1D9E-471A-B4EB-69E4AECA10A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12" y="1337360"/>
            <a:ext cx="1192064" cy="651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079C0D-F700-469E-BBB1-12D39C34833B}"/>
              </a:ext>
            </a:extLst>
          </p:cNvPr>
          <p:cNvSpPr txBox="1"/>
          <p:nvPr/>
        </p:nvSpPr>
        <p:spPr>
          <a:xfrm>
            <a:off x="1871700" y="3429000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solidFill>
                  <a:schemeClr val="tx2">
                    <a:lumMod val="10000"/>
                  </a:schemeClr>
                </a:solidFill>
                <a:latin typeface="Arial Black" panose="020B0A04020102020204" pitchFamily="34" charset="0"/>
              </a:rPr>
              <a:t>5727</a:t>
            </a:r>
            <a:endParaRPr lang="ru-KZ" b="1" dirty="0">
              <a:solidFill>
                <a:schemeClr val="tx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E7163C-F445-41BF-938C-5F386E7DBCD4}"/>
              </a:ext>
            </a:extLst>
          </p:cNvPr>
          <p:cNvSpPr txBox="1"/>
          <p:nvPr/>
        </p:nvSpPr>
        <p:spPr>
          <a:xfrm>
            <a:off x="1907704" y="243977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solidFill>
                  <a:schemeClr val="tx2">
                    <a:lumMod val="10000"/>
                  </a:schemeClr>
                </a:solidFill>
                <a:latin typeface="Arial Black" panose="020B0A04020102020204" pitchFamily="34" charset="0"/>
              </a:rPr>
              <a:t>17</a:t>
            </a:r>
            <a:endParaRPr lang="ru-KZ" sz="2400" b="1" dirty="0">
              <a:solidFill>
                <a:schemeClr val="tx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8FB3C3-AA08-45C9-A4E7-2F2648BA17AC}"/>
              </a:ext>
            </a:extLst>
          </p:cNvPr>
          <p:cNvSpPr txBox="1"/>
          <p:nvPr/>
        </p:nvSpPr>
        <p:spPr>
          <a:xfrm>
            <a:off x="1812758" y="5335974"/>
            <a:ext cx="83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solidFill>
                  <a:schemeClr val="tx2">
                    <a:lumMod val="10000"/>
                  </a:schemeClr>
                </a:solidFill>
                <a:latin typeface="Arial Black" panose="020B0A04020102020204" pitchFamily="34" charset="0"/>
              </a:rPr>
              <a:t>2493</a:t>
            </a:r>
            <a:endParaRPr lang="ru-KZ" b="1" dirty="0">
              <a:solidFill>
                <a:schemeClr val="tx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839B68-2864-4ED5-83A4-DE860CE13943}"/>
              </a:ext>
            </a:extLst>
          </p:cNvPr>
          <p:cNvSpPr txBox="1"/>
          <p:nvPr/>
        </p:nvSpPr>
        <p:spPr>
          <a:xfrm>
            <a:off x="1861828" y="4334665"/>
            <a:ext cx="837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solidFill>
                  <a:schemeClr val="tx2">
                    <a:lumMod val="10000"/>
                  </a:schemeClr>
                </a:solidFill>
                <a:latin typeface="Arial Black" panose="020B0A04020102020204" pitchFamily="34" charset="0"/>
              </a:rPr>
              <a:t>361</a:t>
            </a:r>
            <a:endParaRPr lang="ru-KZ" sz="2000" b="1" dirty="0">
              <a:solidFill>
                <a:schemeClr val="tx2">
                  <a:lumMod val="1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57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7EE2B1-F4ED-41E9-B89C-D6BFC65B1C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260648"/>
            <a:ext cx="2592288" cy="141765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0E93A-E33C-427F-8895-C8878E3FB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539901"/>
            <a:ext cx="7200800" cy="624544"/>
          </a:xfrm>
        </p:spPr>
        <p:txBody>
          <a:bodyPr>
            <a:noAutofit/>
          </a:bodyPr>
          <a:lstStyle/>
          <a:p>
            <a:pPr algn="ctr"/>
            <a:r>
              <a:rPr lang="kk-KZ" sz="2400" b="1" dirty="0">
                <a:solidFill>
                  <a:schemeClr val="bg1"/>
                </a:solidFill>
              </a:rPr>
              <a:t>Республиканская  коллегия адвокатов</a:t>
            </a:r>
            <a:endParaRPr lang="ru-KZ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8ECC1330-52D6-47E3-933D-A5A6B07801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3390430"/>
              </p:ext>
            </p:extLst>
          </p:nvPr>
        </p:nvGraphicFramePr>
        <p:xfrm>
          <a:off x="1114890" y="1443697"/>
          <a:ext cx="6696744" cy="50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85B5495-3EAF-46A4-BE0C-6174A21A0DA7}"/>
              </a:ext>
            </a:extLst>
          </p:cNvPr>
          <p:cNvGrpSpPr/>
          <p:nvPr/>
        </p:nvGrpSpPr>
        <p:grpSpPr>
          <a:xfrm>
            <a:off x="3923928" y="3951324"/>
            <a:ext cx="1296144" cy="936104"/>
            <a:chOff x="940242" y="3259873"/>
            <a:chExt cx="2446364" cy="147332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40E2D05B-FF31-4605-AE6E-BBCBB04B6E85}"/>
                </a:ext>
              </a:extLst>
            </p:cNvPr>
            <p:cNvSpPr/>
            <p:nvPr/>
          </p:nvSpPr>
          <p:spPr>
            <a:xfrm>
              <a:off x="940242" y="3259873"/>
              <a:ext cx="2446364" cy="14733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рямоугольник: скругленные углы 4">
              <a:extLst>
                <a:ext uri="{FF2B5EF4-FFF2-40B4-BE49-F238E27FC236}">
                  <a16:creationId xmlns:a16="http://schemas.microsoft.com/office/drawing/2014/main" id="{8AF526BF-9A6D-44F2-AAFB-D4682DEEDCF0}"/>
                </a:ext>
              </a:extLst>
            </p:cNvPr>
            <p:cNvSpPr txBox="1"/>
            <p:nvPr/>
          </p:nvSpPr>
          <p:spPr>
            <a:xfrm>
              <a:off x="1065736" y="3456387"/>
              <a:ext cx="2195374" cy="10802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k-KZ" sz="2000" b="1" kern="1200" dirty="0">
                  <a:solidFill>
                    <a:schemeClr val="bg1"/>
                  </a:solidFill>
                </a:rPr>
                <a:t>РКА</a:t>
              </a:r>
              <a:endParaRPr lang="ru-KZ" sz="2000" b="1" kern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2132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5780D2B-29E1-4715-9820-0F551DCCED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265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60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A55BDB-BFA5-4526-83EE-CB633C741F9A}"/>
              </a:ext>
            </a:extLst>
          </p:cNvPr>
          <p:cNvSpPr txBox="1"/>
          <p:nvPr/>
        </p:nvSpPr>
        <p:spPr>
          <a:xfrm>
            <a:off x="842881" y="293654"/>
            <a:ext cx="747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solidFill>
                  <a:schemeClr val="bg1"/>
                </a:solidFill>
              </a:rPr>
              <a:t>ИСТОЧНИКИ  ФОРМИРОВАНИЯ  ИМУЩЕСТВА </a:t>
            </a:r>
          </a:p>
          <a:p>
            <a:pPr algn="ctr"/>
            <a:r>
              <a:rPr lang="kk-KZ" b="1" dirty="0">
                <a:solidFill>
                  <a:schemeClr val="bg1"/>
                </a:solidFill>
              </a:rPr>
              <a:t>основные расходы</a:t>
            </a:r>
            <a:endParaRPr lang="ru-KZ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5F0D57BB-EAD2-484B-81E0-DA731800D6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5677169"/>
              </p:ext>
            </p:extLst>
          </p:nvPr>
        </p:nvGraphicFramePr>
        <p:xfrm>
          <a:off x="323527" y="1027668"/>
          <a:ext cx="8424935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вал 7">
            <a:extLst>
              <a:ext uri="{FF2B5EF4-FFF2-40B4-BE49-F238E27FC236}">
                <a16:creationId xmlns:a16="http://schemas.microsoft.com/office/drawing/2014/main" id="{386FB8D0-B92F-4A7E-9FB5-D18CF00F7798}"/>
              </a:ext>
            </a:extLst>
          </p:cNvPr>
          <p:cNvSpPr/>
          <p:nvPr/>
        </p:nvSpPr>
        <p:spPr>
          <a:xfrm>
            <a:off x="5600880" y="3829739"/>
            <a:ext cx="2920596" cy="143589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kk-KZ" sz="1000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KZ" sz="1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Аренда помещения (эксплуатационные расходы, охрана, уборка помещения)</a:t>
            </a:r>
            <a:endParaRPr lang="kk-KZ" sz="1000" b="1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F1BF86E2-C18D-472B-A85E-230EB9F64057}"/>
              </a:ext>
            </a:extLst>
          </p:cNvPr>
          <p:cNvSpPr/>
          <p:nvPr/>
        </p:nvSpPr>
        <p:spPr>
          <a:xfrm>
            <a:off x="3081758" y="4648106"/>
            <a:ext cx="2920596" cy="143589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kk-KZ" sz="1000" b="1" dirty="0">
              <a:solidFill>
                <a:schemeClr val="bg1"/>
              </a:solidFill>
            </a:endParaRPr>
          </a:p>
          <a:p>
            <a:pPr algn="ctr"/>
            <a:endParaRPr lang="kk-KZ" sz="1000" b="1" dirty="0">
              <a:solidFill>
                <a:schemeClr val="bg1"/>
              </a:solidFill>
            </a:endParaRPr>
          </a:p>
          <a:p>
            <a:pPr algn="ctr"/>
            <a:r>
              <a:rPr lang="kk-KZ" sz="1000" b="1" dirty="0">
                <a:solidFill>
                  <a:schemeClr val="bg1"/>
                </a:solidFill>
              </a:rPr>
              <a:t>Налоги и обязательные платежи в бюджет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313680-9FF5-4474-8894-58387A7066A4}"/>
              </a:ext>
            </a:extLst>
          </p:cNvPr>
          <p:cNvSpPr txBox="1"/>
          <p:nvPr/>
        </p:nvSpPr>
        <p:spPr>
          <a:xfrm>
            <a:off x="431642" y="6156987"/>
            <a:ext cx="464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Смета доходов и расходов РКА утверждена  решением</a:t>
            </a:r>
          </a:p>
          <a:p>
            <a:r>
              <a:rPr lang="kk-KZ" sz="1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Конференции коллегий адвокатов 19 февраля 2022 года </a:t>
            </a:r>
            <a:endParaRPr lang="ru-KZ" sz="1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3FEB94-D9E5-4896-88E7-25DE704B5716}"/>
              </a:ext>
            </a:extLst>
          </p:cNvPr>
          <p:cNvSpPr txBox="1"/>
          <p:nvPr/>
        </p:nvSpPr>
        <p:spPr>
          <a:xfrm>
            <a:off x="394356" y="639834"/>
            <a:ext cx="26874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Ожидаемая сумма </a:t>
            </a:r>
          </a:p>
          <a:p>
            <a:r>
              <a:rPr lang="ru-RU" b="1" dirty="0">
                <a:solidFill>
                  <a:srgbClr val="0070C0"/>
                </a:solidFill>
              </a:rPr>
              <a:t>поступлений в 2022 году</a:t>
            </a:r>
          </a:p>
          <a:p>
            <a:r>
              <a:rPr lang="ru-RU" b="1" dirty="0">
                <a:solidFill>
                  <a:srgbClr val="0070C0"/>
                </a:solidFill>
              </a:rPr>
              <a:t>187 млн. тенге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83F5C9-BD11-4C9F-8837-7E3B6F5FB6BA}"/>
              </a:ext>
            </a:extLst>
          </p:cNvPr>
          <p:cNvSpPr txBox="1"/>
          <p:nvPr/>
        </p:nvSpPr>
        <p:spPr>
          <a:xfrm>
            <a:off x="6372200" y="616819"/>
            <a:ext cx="2447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Запланированная сумма расходов  108 млн. тенге - 52%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CE89E8-CE6E-402F-958D-FAC1B7939DF7}"/>
              </a:ext>
            </a:extLst>
          </p:cNvPr>
          <p:cNvSpPr txBox="1"/>
          <p:nvPr/>
        </p:nvSpPr>
        <p:spPr>
          <a:xfrm>
            <a:off x="6002354" y="6145812"/>
            <a:ext cx="2816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Накопления на приобретение помещения  78 </a:t>
            </a:r>
            <a:r>
              <a:rPr lang="ru-RU" sz="1400" b="1" dirty="0" err="1">
                <a:solidFill>
                  <a:srgbClr val="0070C0"/>
                </a:solidFill>
              </a:rPr>
              <a:t>млн.тенге</a:t>
            </a:r>
            <a:r>
              <a:rPr lang="ru-RU" sz="1400" b="1" dirty="0">
                <a:solidFill>
                  <a:srgbClr val="0070C0"/>
                </a:solidFill>
              </a:rPr>
              <a:t> – 42%</a:t>
            </a:r>
          </a:p>
        </p:txBody>
      </p:sp>
    </p:spTree>
    <p:extLst>
      <p:ext uri="{BB962C8B-B14F-4D97-AF65-F5344CB8AC3E}">
        <p14:creationId xmlns:p14="http://schemas.microsoft.com/office/powerpoint/2010/main" val="2727541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0"/>
            <a:ext cx="8568952" cy="561662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 данные  территориальных  коллегий адвокатов</a:t>
            </a:r>
            <a:br>
              <a:rPr lang="ru-RU" sz="4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ru-RU" sz="4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 </a:t>
            </a:r>
            <a:br>
              <a:rPr lang="ru-RU" sz="4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2019 г.                                   </a:t>
            </a:r>
            <a:br>
              <a:rPr lang="ru-RU" sz="32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2020 г.</a:t>
            </a:r>
            <a:br>
              <a:rPr lang="ru-RU" sz="32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2021 г.</a:t>
            </a:r>
            <a:br>
              <a:rPr lang="ru-RU" sz="32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8F95B7-B593-40FA-8AC0-FBB747F0F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961" y="332656"/>
            <a:ext cx="1474077" cy="146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04485"/>
      </p:ext>
    </p:extLst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29121946"/>
              </p:ext>
            </p:extLst>
          </p:nvPr>
        </p:nvGraphicFramePr>
        <p:xfrm>
          <a:off x="251519" y="260648"/>
          <a:ext cx="8514329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37447" y="5445224"/>
            <a:ext cx="4725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2019 год  -  5354 адвокатов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2020 год  -  5142 адвокатов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2021 год –  5727 адвокатов</a:t>
            </a:r>
          </a:p>
        </p:txBody>
      </p:sp>
    </p:spTree>
    <p:extLst>
      <p:ext uri="{BB962C8B-B14F-4D97-AF65-F5344CB8AC3E}">
        <p14:creationId xmlns:p14="http://schemas.microsoft.com/office/powerpoint/2010/main" val="1234224398"/>
      </p:ext>
    </p:extLst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504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Численность адвокатов в сельских районах </a:t>
            </a:r>
            <a:b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kk-KZ" sz="1800" b="1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453286"/>
              </p:ext>
            </p:extLst>
          </p:nvPr>
        </p:nvGraphicFramePr>
        <p:xfrm>
          <a:off x="364200" y="764704"/>
          <a:ext cx="8322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02636" y="5446965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2019 год – 635 адвокатов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2020 год – 598 адвокатов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 2021 год – 597 адвокатов </a:t>
            </a:r>
            <a:endParaRPr kumimoji="0" lang="kk-KZ" sz="1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54DFAF-3B56-48A2-B464-3E9D4698D7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2333"/>
            <a:ext cx="79887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94147"/>
      </p:ext>
    </p:extLst>
  </p:cSld>
  <p:clrMapOvr>
    <a:masterClrMapping/>
  </p:clrMapOvr>
  <p:transition>
    <p:pull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456</TotalTime>
  <Words>672</Words>
  <Application>Microsoft Office PowerPoint</Application>
  <PresentationFormat>Экран (4:3)</PresentationFormat>
  <Paragraphs>137</Paragraphs>
  <Slides>22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Arial Black</vt:lpstr>
      <vt:lpstr>Calibri</vt:lpstr>
      <vt:lpstr>Calibri Light</vt:lpstr>
      <vt:lpstr>Corbel</vt:lpstr>
      <vt:lpstr>Times New Roman</vt:lpstr>
      <vt:lpstr>Wingdings</vt:lpstr>
      <vt:lpstr>Окаймление</vt:lpstr>
      <vt:lpstr>Office Theme</vt:lpstr>
      <vt:lpstr>РЕСПУБЛИКАНСКАЯ КОЛЛЕГИЯ АДВОКАТОВ</vt:lpstr>
      <vt:lpstr>Презентация PowerPoint</vt:lpstr>
      <vt:lpstr>структура </vt:lpstr>
      <vt:lpstr>Республиканская  коллегия адвокатов</vt:lpstr>
      <vt:lpstr>Презентация PowerPoint</vt:lpstr>
      <vt:lpstr>Презентация PowerPoint</vt:lpstr>
      <vt:lpstr>Сравнительные  данные  территориальных  коллегий адвокатов   за 2019 г.                                    за 2020 г. за 2021 г. </vt:lpstr>
      <vt:lpstr>Презентация PowerPoint</vt:lpstr>
      <vt:lpstr>Численность адвокатов в сельских районах  </vt:lpstr>
      <vt:lpstr>за 2019 год – 3107 адвокатов за 2020 год – 3073 адвокатов за 2021 год – 3475 адвокатов</vt:lpstr>
      <vt:lpstr>Численность адвокатов-женщин</vt:lpstr>
      <vt:lpstr>Общее количество мужчин и женщин в сравнении </vt:lpstr>
      <vt:lpstr>Численность адвокатов в возрасте до 30 лет включительно </vt:lpstr>
      <vt:lpstr>Презентация PowerPoint</vt:lpstr>
      <vt:lpstr>Численность адвокатов в юридических консультациях</vt:lpstr>
      <vt:lpstr>Численность  адвокатов в адвокатских конторах</vt:lpstr>
      <vt:lpstr>Численность адвокатов,  осуществлявших адвокатскую деятельность индивидуально </vt:lpstr>
      <vt:lpstr>Количество адвокатских контор </vt:lpstr>
      <vt:lpstr>Количество юридических консультаций </vt:lpstr>
      <vt:lpstr>Количество адвокатов получивших дисциплинарные взыскания </vt:lpstr>
      <vt:lpstr>Количество лиц, допущенных к прохождению стажировки </vt:lpstr>
      <vt:lpstr>Количество стажеров, получивших положительное заключение о прохождении стажировки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РЕСПУБЛИКАНСКАЯ КОЛЛЕГИЯ АДВОКАТОВ</dc:title>
  <dc:creator>KANO TALION</dc:creator>
  <cp:lastModifiedBy>Пользователь</cp:lastModifiedBy>
  <cp:revision>61</cp:revision>
  <cp:lastPrinted>2022-03-10T04:42:19Z</cp:lastPrinted>
  <dcterms:created xsi:type="dcterms:W3CDTF">2019-10-20T08:45:00Z</dcterms:created>
  <dcterms:modified xsi:type="dcterms:W3CDTF">2022-03-10T10:25:03Z</dcterms:modified>
</cp:coreProperties>
</file>